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3"/>
  </p:notesMasterIdLst>
  <p:handoutMasterIdLst>
    <p:handoutMasterId r:id="rId54"/>
  </p:handoutMasterIdLst>
  <p:sldIdLst>
    <p:sldId id="256" r:id="rId2"/>
    <p:sldId id="492" r:id="rId3"/>
    <p:sldId id="494" r:id="rId4"/>
    <p:sldId id="566" r:id="rId5"/>
    <p:sldId id="569" r:id="rId6"/>
    <p:sldId id="565" r:id="rId7"/>
    <p:sldId id="567" r:id="rId8"/>
    <p:sldId id="495" r:id="rId9"/>
    <p:sldId id="496" r:id="rId10"/>
    <p:sldId id="497" r:id="rId11"/>
    <p:sldId id="498" r:id="rId12"/>
    <p:sldId id="499" r:id="rId13"/>
    <p:sldId id="501" r:id="rId14"/>
    <p:sldId id="502" r:id="rId15"/>
    <p:sldId id="551" r:id="rId16"/>
    <p:sldId id="572" r:id="rId17"/>
    <p:sldId id="517" r:id="rId18"/>
    <p:sldId id="512" r:id="rId19"/>
    <p:sldId id="514" r:id="rId20"/>
    <p:sldId id="573" r:id="rId21"/>
    <p:sldId id="547" r:id="rId22"/>
    <p:sldId id="561" r:id="rId23"/>
    <p:sldId id="562" r:id="rId24"/>
    <p:sldId id="563" r:id="rId25"/>
    <p:sldId id="519" r:id="rId26"/>
    <p:sldId id="570" r:id="rId27"/>
    <p:sldId id="520" r:id="rId28"/>
    <p:sldId id="521" r:id="rId29"/>
    <p:sldId id="523" r:id="rId30"/>
    <p:sldId id="522" r:id="rId31"/>
    <p:sldId id="524" r:id="rId32"/>
    <p:sldId id="525" r:id="rId33"/>
    <p:sldId id="526" r:id="rId34"/>
    <p:sldId id="527" r:id="rId35"/>
    <p:sldId id="528" r:id="rId36"/>
    <p:sldId id="571" r:id="rId37"/>
    <p:sldId id="529" r:id="rId38"/>
    <p:sldId id="530" r:id="rId39"/>
    <p:sldId id="531" r:id="rId40"/>
    <p:sldId id="532" r:id="rId41"/>
    <p:sldId id="574" r:id="rId42"/>
    <p:sldId id="533" r:id="rId43"/>
    <p:sldId id="536" r:id="rId44"/>
    <p:sldId id="540" r:id="rId45"/>
    <p:sldId id="575" r:id="rId46"/>
    <p:sldId id="576" r:id="rId47"/>
    <p:sldId id="577" r:id="rId48"/>
    <p:sldId id="578" r:id="rId49"/>
    <p:sldId id="579" r:id="rId50"/>
    <p:sldId id="580" r:id="rId51"/>
    <p:sldId id="581" r:id="rId52"/>
  </p:sldIdLst>
  <p:sldSz cx="9144000" cy="6858000" type="screen4x3"/>
  <p:notesSz cx="6888163" cy="100203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0066FF"/>
    <a:srgbClr val="FFFFCC"/>
    <a:srgbClr val="0000FF"/>
    <a:srgbClr val="FF33CC"/>
    <a:srgbClr val="66CCFF"/>
    <a:srgbClr val="FF99FF"/>
    <a:srgbClr val="FF9933"/>
    <a:srgbClr val="9900CC"/>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40" autoAdjust="0"/>
    <p:restoredTop sz="85565" autoAdjust="0"/>
  </p:normalViewPr>
  <p:slideViewPr>
    <p:cSldViewPr>
      <p:cViewPr>
        <p:scale>
          <a:sx n="90" d="100"/>
          <a:sy n="90" d="100"/>
        </p:scale>
        <p:origin x="66" y="82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70" d="100"/>
        <a:sy n="70" d="100"/>
      </p:scale>
      <p:origin x="0" y="0"/>
    </p:cViewPr>
  </p:sorterViewPr>
  <p:notesViewPr>
    <p:cSldViewPr>
      <p:cViewPr varScale="1">
        <p:scale>
          <a:sx n="77" d="100"/>
          <a:sy n="77" d="100"/>
        </p:scale>
        <p:origin x="3978"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85352" cy="500935"/>
          </a:xfrm>
          <a:prstGeom prst="rect">
            <a:avLst/>
          </a:prstGeom>
        </p:spPr>
        <p:txBody>
          <a:bodyPr vert="horz" lIns="92327" tIns="46163" rIns="92327" bIns="46163"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901204" y="0"/>
            <a:ext cx="2985352" cy="500935"/>
          </a:xfrm>
          <a:prstGeom prst="rect">
            <a:avLst/>
          </a:prstGeom>
        </p:spPr>
        <p:txBody>
          <a:bodyPr vert="horz" lIns="92327" tIns="46163" rIns="92327" bIns="46163" rtlCol="0"/>
          <a:lstStyle>
            <a:lvl1pPr algn="r">
              <a:defRPr sz="1200"/>
            </a:lvl1pPr>
          </a:lstStyle>
          <a:p>
            <a:fld id="{6423E672-0A3E-4A37-B20B-97980C1F283D}" type="datetimeFigureOut">
              <a:rPr kumimoji="1" lang="ja-JP" altLang="en-US" smtClean="0"/>
              <a:t>2021/8/30</a:t>
            </a:fld>
            <a:endParaRPr kumimoji="1" lang="ja-JP" altLang="en-US"/>
          </a:p>
        </p:txBody>
      </p:sp>
      <p:sp>
        <p:nvSpPr>
          <p:cNvPr id="4" name="フッター プレースホルダー 3"/>
          <p:cNvSpPr>
            <a:spLocks noGrp="1"/>
          </p:cNvSpPr>
          <p:nvPr>
            <p:ph type="ftr" sz="quarter" idx="2"/>
          </p:nvPr>
        </p:nvSpPr>
        <p:spPr>
          <a:xfrm>
            <a:off x="1" y="9517765"/>
            <a:ext cx="2985352" cy="500934"/>
          </a:xfrm>
          <a:prstGeom prst="rect">
            <a:avLst/>
          </a:prstGeom>
        </p:spPr>
        <p:txBody>
          <a:bodyPr vert="horz" lIns="92327" tIns="46163" rIns="92327" bIns="46163"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901204" y="9517765"/>
            <a:ext cx="2985352" cy="500934"/>
          </a:xfrm>
          <a:prstGeom prst="rect">
            <a:avLst/>
          </a:prstGeom>
        </p:spPr>
        <p:txBody>
          <a:bodyPr vert="horz" lIns="92327" tIns="46163" rIns="92327" bIns="46163" rtlCol="0" anchor="b"/>
          <a:lstStyle>
            <a:lvl1pPr algn="r">
              <a:defRPr sz="1200"/>
            </a:lvl1pPr>
          </a:lstStyle>
          <a:p>
            <a:fld id="{475053EC-E6F5-42E6-B239-50A4B9909059}" type="slidenum">
              <a:rPr kumimoji="1" lang="ja-JP" altLang="en-US" smtClean="0"/>
              <a:t>‹#›</a:t>
            </a:fld>
            <a:endParaRPr kumimoji="1" lang="ja-JP" altLang="en-US"/>
          </a:p>
        </p:txBody>
      </p:sp>
    </p:spTree>
    <p:extLst>
      <p:ext uri="{BB962C8B-B14F-4D97-AF65-F5344CB8AC3E}">
        <p14:creationId xmlns:p14="http://schemas.microsoft.com/office/powerpoint/2010/main" val="14957242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84871" cy="501015"/>
          </a:xfrm>
          <a:prstGeom prst="rect">
            <a:avLst/>
          </a:prstGeom>
        </p:spPr>
        <p:txBody>
          <a:bodyPr vert="horz" lIns="92327" tIns="46163" rIns="92327" bIns="46163"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1699" y="1"/>
            <a:ext cx="2984871" cy="501015"/>
          </a:xfrm>
          <a:prstGeom prst="rect">
            <a:avLst/>
          </a:prstGeom>
        </p:spPr>
        <p:txBody>
          <a:bodyPr vert="horz" lIns="92327" tIns="46163" rIns="92327" bIns="46163" rtlCol="0"/>
          <a:lstStyle>
            <a:lvl1pPr algn="r">
              <a:defRPr sz="1200"/>
            </a:lvl1pPr>
          </a:lstStyle>
          <a:p>
            <a:fld id="{E7C5A66A-AF45-4947-84BD-23E818704F5D}" type="datetimeFigureOut">
              <a:rPr kumimoji="1" lang="ja-JP" altLang="en-US" smtClean="0"/>
              <a:t>2021/8/30</a:t>
            </a:fld>
            <a:endParaRPr kumimoji="1" lang="ja-JP" altLang="en-US"/>
          </a:p>
        </p:txBody>
      </p:sp>
      <p:sp>
        <p:nvSpPr>
          <p:cNvPr id="4" name="スライド イメージ プレースホルダー 3"/>
          <p:cNvSpPr>
            <a:spLocks noGrp="1" noRot="1" noChangeAspect="1"/>
          </p:cNvSpPr>
          <p:nvPr>
            <p:ph type="sldImg" idx="2"/>
          </p:nvPr>
        </p:nvSpPr>
        <p:spPr>
          <a:xfrm>
            <a:off x="941388" y="752475"/>
            <a:ext cx="5006975" cy="3756025"/>
          </a:xfrm>
          <a:prstGeom prst="rect">
            <a:avLst/>
          </a:prstGeom>
          <a:noFill/>
          <a:ln w="12700">
            <a:solidFill>
              <a:prstClr val="black"/>
            </a:solidFill>
          </a:ln>
        </p:spPr>
        <p:txBody>
          <a:bodyPr vert="horz" lIns="92327" tIns="46163" rIns="92327" bIns="46163" rtlCol="0" anchor="ctr"/>
          <a:lstStyle/>
          <a:p>
            <a:endParaRPr lang="ja-JP" altLang="en-US"/>
          </a:p>
        </p:txBody>
      </p:sp>
      <p:sp>
        <p:nvSpPr>
          <p:cNvPr id="5" name="ノート プレースホルダー 4"/>
          <p:cNvSpPr>
            <a:spLocks noGrp="1"/>
          </p:cNvSpPr>
          <p:nvPr>
            <p:ph type="body" sz="quarter" idx="3"/>
          </p:nvPr>
        </p:nvSpPr>
        <p:spPr>
          <a:xfrm>
            <a:off x="688817" y="4759643"/>
            <a:ext cx="5510530" cy="4509135"/>
          </a:xfrm>
          <a:prstGeom prst="rect">
            <a:avLst/>
          </a:prstGeom>
        </p:spPr>
        <p:txBody>
          <a:bodyPr vert="horz" lIns="92327" tIns="46163" rIns="92327" bIns="4616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517546"/>
            <a:ext cx="2984871" cy="501015"/>
          </a:xfrm>
          <a:prstGeom prst="rect">
            <a:avLst/>
          </a:prstGeom>
        </p:spPr>
        <p:txBody>
          <a:bodyPr vert="horz" lIns="92327" tIns="46163" rIns="92327" bIns="4616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1699" y="9517546"/>
            <a:ext cx="2984871" cy="501015"/>
          </a:xfrm>
          <a:prstGeom prst="rect">
            <a:avLst/>
          </a:prstGeom>
        </p:spPr>
        <p:txBody>
          <a:bodyPr vert="horz" lIns="92327" tIns="46163" rIns="92327" bIns="46163" rtlCol="0" anchor="b"/>
          <a:lstStyle>
            <a:lvl1pPr algn="r">
              <a:defRPr sz="1200"/>
            </a:lvl1pPr>
          </a:lstStyle>
          <a:p>
            <a:fld id="{AB069396-35B6-471D-BEEA-DD7177FF5F3B}" type="slidenum">
              <a:rPr kumimoji="1" lang="ja-JP" altLang="en-US" smtClean="0"/>
              <a:t>‹#›</a:t>
            </a:fld>
            <a:endParaRPr kumimoji="1" lang="ja-JP" altLang="en-US"/>
          </a:p>
        </p:txBody>
      </p:sp>
    </p:spTree>
    <p:extLst>
      <p:ext uri="{BB962C8B-B14F-4D97-AF65-F5344CB8AC3E}">
        <p14:creationId xmlns:p14="http://schemas.microsoft.com/office/powerpoint/2010/main" val="407121956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a:t>
            </a:fld>
            <a:endParaRPr kumimoji="1" lang="ja-JP" altLang="en-US"/>
          </a:p>
        </p:txBody>
      </p:sp>
    </p:spTree>
    <p:extLst>
      <p:ext uri="{BB962C8B-B14F-4D97-AF65-F5344CB8AC3E}">
        <p14:creationId xmlns:p14="http://schemas.microsoft.com/office/powerpoint/2010/main" val="1836771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イルカはどうやって眠るでしょう？正解は、２番と３番です。</a:t>
            </a:r>
            <a:endParaRPr kumimoji="1" lang="en-US" altLang="ja-JP" dirty="0" smtClean="0"/>
          </a:p>
          <a:p>
            <a:r>
              <a:rPr kumimoji="1" lang="ja-JP" altLang="en-US" dirty="0" smtClean="0"/>
              <a:t>イルカは、泳ぎながら眠ったり、浮いたり沈んだりしながら眠ります。</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latin typeface="HGP創英角ｺﾞｼｯｸUB" panose="020B0900000000000000" pitchFamily="34" charset="-128"/>
                <a:ea typeface="HGP創英角ｺﾞｼｯｸUB" panose="020B0900000000000000" pitchFamily="34" charset="-128"/>
              </a:rPr>
              <a:t>右目を閉じている間に左側の脳を休め、左目を閉じている間に右側の脳を休めることで、</a:t>
            </a:r>
            <a:endParaRPr lang="en-US" altLang="ja-JP" sz="1200" dirty="0" smtClean="0">
              <a:latin typeface="HGP創英角ｺﾞｼｯｸUB" panose="020B0900000000000000" pitchFamily="34" charset="-128"/>
              <a:ea typeface="HGP創英角ｺﾞｼｯｸUB" panose="020B09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latin typeface="HGP創英角ｺﾞｼｯｸUB" panose="020B0900000000000000" pitchFamily="34" charset="-128"/>
                <a:ea typeface="HGP創英角ｺﾞｼｯｸUB" panose="020B0900000000000000" pitchFamily="34" charset="-128"/>
              </a:rPr>
              <a:t>泳ぎながら眠ることができます。</a:t>
            </a:r>
            <a:endParaRPr lang="en-US" altLang="ja-JP" sz="1200" dirty="0" smtClean="0">
              <a:latin typeface="HGP創英角ｺﾞｼｯｸUB" panose="020B0900000000000000" pitchFamily="34" charset="-128"/>
              <a:ea typeface="HGP創英角ｺﾞｼｯｸUB" panose="020B09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latin typeface="HGP創英角ｺﾞｼｯｸUB" panose="020B0900000000000000" pitchFamily="34" charset="-128"/>
                <a:ea typeface="HGP創英角ｺﾞｼｯｸUB" panose="020B0900000000000000" pitchFamily="34" charset="-128"/>
              </a:rPr>
              <a:t>今日は、睡眠について考えます。</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a:t>
            </a:fld>
            <a:endParaRPr kumimoji="1" lang="ja-JP" altLang="en-US"/>
          </a:p>
        </p:txBody>
      </p:sp>
    </p:spTree>
    <p:extLst>
      <p:ext uri="{BB962C8B-B14F-4D97-AF65-F5344CB8AC3E}">
        <p14:creationId xmlns:p14="http://schemas.microsoft.com/office/powerpoint/2010/main" val="399249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猫の姿勢と、眠りの深さは関係しています。</a:t>
            </a:r>
            <a:endParaRPr kumimoji="1" lang="en-US" altLang="ja-JP" dirty="0" smtClean="0"/>
          </a:p>
          <a:p>
            <a:r>
              <a:rPr kumimoji="1" lang="ja-JP" altLang="en-US" dirty="0" smtClean="0"/>
              <a:t>上の猫は、起きています。</a:t>
            </a:r>
            <a:endParaRPr kumimoji="1" lang="en-US" altLang="ja-JP" dirty="0" smtClean="0"/>
          </a:p>
          <a:p>
            <a:r>
              <a:rPr kumimoji="1" lang="ja-JP" altLang="en-US" dirty="0" smtClean="0"/>
              <a:t>下の左側の猫はぐったり眠っています。この状態はノンレム睡眠という深い眠りの状態です。</a:t>
            </a:r>
            <a:endParaRPr kumimoji="1" lang="en-US" altLang="ja-JP" dirty="0" smtClean="0"/>
          </a:p>
          <a:p>
            <a:r>
              <a:rPr kumimoji="1" lang="ja-JP" altLang="en-US" dirty="0" smtClean="0"/>
              <a:t>下の右側の猫はぐっすりねむっています。この状態はレム睡眠という浅い眠りの状態です。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a:t>
            </a:fld>
            <a:endParaRPr kumimoji="1" lang="ja-JP" altLang="en-US"/>
          </a:p>
        </p:txBody>
      </p:sp>
    </p:spTree>
    <p:extLst>
      <p:ext uri="{BB962C8B-B14F-4D97-AF65-F5344CB8AC3E}">
        <p14:creationId xmlns:p14="http://schemas.microsoft.com/office/powerpoint/2010/main" val="1293256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人間の眠りにも、レム睡眠とノンレム睡眠があります。</a:t>
            </a:r>
            <a:endParaRPr kumimoji="1" lang="en-US" altLang="ja-JP" dirty="0" smtClean="0"/>
          </a:p>
          <a:p>
            <a:r>
              <a:rPr kumimoji="1" lang="ja-JP" altLang="en-US" dirty="0" smtClean="0"/>
              <a:t>私たちは、眠っている間にレム睡眠とノンレム睡眠を交互に</a:t>
            </a:r>
            <a:endParaRPr kumimoji="1" lang="en-US" altLang="ja-JP" dirty="0" smtClean="0"/>
          </a:p>
          <a:p>
            <a:r>
              <a:rPr kumimoji="1" lang="ja-JP" altLang="en-US" dirty="0" smtClean="0"/>
              <a:t>繰り返しています。</a:t>
            </a:r>
            <a:endParaRPr kumimoji="1" lang="en-US" altLang="ja-JP" dirty="0" smtClean="0"/>
          </a:p>
          <a:p>
            <a:r>
              <a:rPr kumimoji="1" lang="ja-JP" altLang="en-US" dirty="0" smtClean="0"/>
              <a:t>レム睡眠は浅い睡眠で、体が休みます。</a:t>
            </a:r>
            <a:endParaRPr kumimoji="1" lang="en-US" altLang="ja-JP" dirty="0" smtClean="0"/>
          </a:p>
          <a:p>
            <a:r>
              <a:rPr kumimoji="1" lang="ja-JP" altLang="en-US" dirty="0" smtClean="0"/>
              <a:t>ノンレム睡眠は深い睡眠で、体と脳が休みます。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4</a:t>
            </a:fld>
            <a:endParaRPr kumimoji="1" lang="ja-JP" altLang="en-US"/>
          </a:p>
        </p:txBody>
      </p:sp>
    </p:spTree>
    <p:extLst>
      <p:ext uri="{BB962C8B-B14F-4D97-AF65-F5344CB8AC3E}">
        <p14:creationId xmlns:p14="http://schemas.microsoft.com/office/powerpoint/2010/main" val="3382269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lnSpc>
                <a:spcPts val="6400"/>
              </a:lnSpc>
              <a:spcBef>
                <a:spcPct val="0"/>
              </a:spcBef>
              <a:buFontTx/>
              <a:buNone/>
            </a:pPr>
            <a:r>
              <a:rPr kumimoji="1" lang="ja-JP" altLang="en-US" dirty="0" smtClean="0"/>
              <a:t>「この中で、</a:t>
            </a:r>
            <a:r>
              <a:rPr lang="ja-JP" altLang="en-US" sz="1200" dirty="0" smtClean="0">
                <a:latin typeface="HGP創英角ｺﾞｼｯｸUB" panose="020B0900000000000000" pitchFamily="34" charset="-128"/>
                <a:ea typeface="HGP創英角ｺﾞｼｯｸUB" panose="020B0900000000000000" pitchFamily="34" charset="-128"/>
              </a:rPr>
              <a:t>一日の睡眠時間が最も長い動物はどれでしょう？」</a:t>
            </a:r>
          </a:p>
          <a:p>
            <a:r>
              <a:rPr kumimoji="1" lang="ja-JP" altLang="en-US" dirty="0" smtClean="0"/>
              <a:t>正解は、コウモリです。</a:t>
            </a:r>
            <a:endParaRPr kumimoji="1" lang="en-US" altLang="ja-JP" dirty="0" smtClean="0"/>
          </a:p>
          <a:p>
            <a:r>
              <a:rPr kumimoji="1" lang="ja-JP" altLang="en-US" dirty="0" smtClean="0"/>
              <a:t>なんと、１日２０時間ほど眠ります、牛は、４時間程度しか眠りません。</a:t>
            </a:r>
            <a:endParaRPr kumimoji="1" lang="en-US" altLang="ja-JP" dirty="0" smtClean="0"/>
          </a:p>
          <a:p>
            <a:r>
              <a:rPr kumimoji="1" lang="ja-JP" altLang="en-US" dirty="0" smtClean="0"/>
              <a:t>では、人間はどれくらい寝ているでしょうか？</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5</a:t>
            </a:fld>
            <a:endParaRPr kumimoji="1" lang="ja-JP" altLang="en-US"/>
          </a:p>
        </p:txBody>
      </p:sp>
    </p:spTree>
    <p:extLst>
      <p:ext uri="{BB962C8B-B14F-4D97-AF65-F5344CB8AC3E}">
        <p14:creationId xmlns:p14="http://schemas.microsoft.com/office/powerpoint/2010/main" val="1472517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アメリカの学会が推奨している、年齢別に必要な睡眠時間です。</a:t>
            </a:r>
            <a:endParaRPr kumimoji="1" lang="en-US" altLang="ja-JP" dirty="0" smtClean="0"/>
          </a:p>
          <a:p>
            <a:r>
              <a:rPr kumimoji="1" lang="ja-JP" altLang="en-US" dirty="0" smtClean="0"/>
              <a:t>６歳から１２歳では、９時間から１２時間必要とされています。</a:t>
            </a:r>
            <a:endParaRPr kumimoji="1" lang="en-US" altLang="ja-JP" dirty="0" smtClean="0"/>
          </a:p>
          <a:p>
            <a:r>
              <a:rPr kumimoji="1" lang="ja-JP" altLang="en-US" dirty="0" smtClean="0"/>
              <a:t>必要な睡眠時間は一人ひとり違うので、幅を持たせて必要な時間が</a:t>
            </a:r>
            <a:endParaRPr kumimoji="1" lang="en-US" altLang="ja-JP" dirty="0" smtClean="0"/>
          </a:p>
          <a:p>
            <a:r>
              <a:rPr kumimoji="1" lang="ja-JP" altLang="en-US" dirty="0" smtClean="0"/>
              <a:t>設定されています。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6</a:t>
            </a:fld>
            <a:endParaRPr kumimoji="1" lang="ja-JP" altLang="en-US"/>
          </a:p>
        </p:txBody>
      </p:sp>
    </p:spTree>
    <p:extLst>
      <p:ext uri="{BB962C8B-B14F-4D97-AF65-F5344CB8AC3E}">
        <p14:creationId xmlns:p14="http://schemas.microsoft.com/office/powerpoint/2010/main" val="1297613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良い睡眠には、３つのポイントがあります。</a:t>
            </a:r>
            <a:endParaRPr kumimoji="1" lang="en-US" altLang="ja-JP" dirty="0" smtClean="0"/>
          </a:p>
          <a:p>
            <a:r>
              <a:rPr kumimoji="1" lang="ja-JP" altLang="en-US" dirty="0" smtClean="0"/>
              <a:t>ひとつ目は、量です。</a:t>
            </a:r>
            <a:endParaRPr kumimoji="1" lang="en-US" altLang="ja-JP" dirty="0" smtClean="0"/>
          </a:p>
          <a:p>
            <a:r>
              <a:rPr kumimoji="1" lang="ja-JP" altLang="en-US" dirty="0" smtClean="0"/>
              <a:t>必要な睡眠時間を満たす必要があります。</a:t>
            </a:r>
            <a:endParaRPr kumimoji="1" lang="en-US" altLang="ja-JP" dirty="0" smtClean="0"/>
          </a:p>
          <a:p>
            <a:r>
              <a:rPr kumimoji="1" lang="ja-JP" altLang="en-US" dirty="0" smtClean="0"/>
              <a:t>みなさんは、高学年なので９時間から１０時間が目安です。</a:t>
            </a:r>
            <a:endParaRPr kumimoji="1" lang="en-US" altLang="ja-JP" dirty="0" smtClean="0"/>
          </a:p>
          <a:p>
            <a:r>
              <a:rPr kumimoji="1" lang="ja-JP" altLang="en-US" dirty="0" smtClean="0"/>
              <a:t>二つ目は、質です。</a:t>
            </a:r>
            <a:endParaRPr kumimoji="1" lang="en-US" altLang="ja-JP" dirty="0" smtClean="0"/>
          </a:p>
          <a:p>
            <a:r>
              <a:rPr kumimoji="1" lang="ja-JP" altLang="en-US" dirty="0" smtClean="0"/>
              <a:t>夜中に長い時間目覚めないこと、いつも同じくらいの時間に寝て同じくらいの時間に起きていることが重要です。</a:t>
            </a:r>
            <a:endParaRPr kumimoji="1" lang="en-US" altLang="ja-JP" dirty="0" smtClean="0"/>
          </a:p>
          <a:p>
            <a:r>
              <a:rPr kumimoji="1" lang="ja-JP" altLang="en-US" dirty="0" smtClean="0"/>
              <a:t>三つ目は、時間帯です。</a:t>
            </a:r>
            <a:endParaRPr kumimoji="1" lang="en-US" altLang="ja-JP" dirty="0" smtClean="0"/>
          </a:p>
          <a:p>
            <a:r>
              <a:rPr kumimoji="1" lang="ja-JP" altLang="en-US" dirty="0" smtClean="0"/>
              <a:t>夜７時から朝７時の間に眠ることが大切です。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7</a:t>
            </a:fld>
            <a:endParaRPr kumimoji="1" lang="ja-JP" altLang="en-US"/>
          </a:p>
        </p:txBody>
      </p:sp>
    </p:spTree>
    <p:extLst>
      <p:ext uri="{BB962C8B-B14F-4D97-AF65-F5344CB8AC3E}">
        <p14:creationId xmlns:p14="http://schemas.microsoft.com/office/powerpoint/2010/main" val="4184424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ここからは、</a:t>
            </a:r>
            <a:r>
              <a:rPr kumimoji="1" lang="ja-JP" altLang="en-US" dirty="0" err="1" smtClean="0"/>
              <a:t>ぞ</a:t>
            </a:r>
            <a:r>
              <a:rPr kumimoji="1" lang="ja-JP" altLang="en-US" dirty="0" smtClean="0"/>
              <a:t>うさんとねずみさんの生活をみながら、</a:t>
            </a:r>
            <a:endParaRPr kumimoji="1" lang="en-US" altLang="ja-JP" dirty="0" smtClean="0"/>
          </a:p>
          <a:p>
            <a:r>
              <a:rPr kumimoji="1" lang="ja-JP" altLang="en-US" dirty="0" smtClean="0"/>
              <a:t>睡眠について考えます。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8</a:t>
            </a:fld>
            <a:endParaRPr kumimoji="1" lang="ja-JP" altLang="en-US"/>
          </a:p>
        </p:txBody>
      </p:sp>
    </p:spTree>
    <p:extLst>
      <p:ext uri="{BB962C8B-B14F-4D97-AF65-F5344CB8AC3E}">
        <p14:creationId xmlns:p14="http://schemas.microsoft.com/office/powerpoint/2010/main" val="562597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ぞうさんとねずみさん、夜遅くまでテレビをみています。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9</a:t>
            </a:fld>
            <a:endParaRPr kumimoji="1" lang="ja-JP" altLang="en-US"/>
          </a:p>
        </p:txBody>
      </p:sp>
    </p:spTree>
    <p:extLst>
      <p:ext uri="{BB962C8B-B14F-4D97-AF65-F5344CB8AC3E}">
        <p14:creationId xmlns:p14="http://schemas.microsoft.com/office/powerpoint/2010/main" val="595217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その後も、ベッドでスマホをしています。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10</a:t>
            </a:fld>
            <a:endParaRPr kumimoji="1" lang="ja-JP" altLang="en-US"/>
          </a:p>
        </p:txBody>
      </p:sp>
    </p:spTree>
    <p:extLst>
      <p:ext uri="{BB962C8B-B14F-4D97-AF65-F5344CB8AC3E}">
        <p14:creationId xmlns:p14="http://schemas.microsoft.com/office/powerpoint/2010/main" val="468157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夢中になりすぎて、ベッドから出て夜遅くまであそんでいます。</a:t>
            </a:r>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11</a:t>
            </a:fld>
            <a:endParaRPr kumimoji="1" lang="ja-JP" altLang="en-US"/>
          </a:p>
        </p:txBody>
      </p:sp>
    </p:spTree>
    <p:extLst>
      <p:ext uri="{BB962C8B-B14F-4D97-AF65-F5344CB8AC3E}">
        <p14:creationId xmlns:p14="http://schemas.microsoft.com/office/powerpoint/2010/main" val="3218563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そして次の日の朝、寝坊してしまいました。</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12</a:t>
            </a:fld>
            <a:endParaRPr kumimoji="1" lang="ja-JP" altLang="en-US"/>
          </a:p>
        </p:txBody>
      </p:sp>
    </p:spTree>
    <p:extLst>
      <p:ext uri="{BB962C8B-B14F-4D97-AF65-F5344CB8AC3E}">
        <p14:creationId xmlns:p14="http://schemas.microsoft.com/office/powerpoint/2010/main" val="708382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朝寝坊したので、二人は朝ごはんを食べられませんでした。</a:t>
            </a:r>
            <a:endParaRPr kumimoji="1" lang="en-US" altLang="ja-JP" dirty="0" smtClean="0"/>
          </a:p>
          <a:p>
            <a:r>
              <a:rPr kumimoji="1" lang="ja-JP" altLang="en-US" dirty="0" smtClean="0"/>
              <a:t>学校では、調子が良くないみたいです。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13</a:t>
            </a:fld>
            <a:endParaRPr kumimoji="1" lang="ja-JP" altLang="en-US"/>
          </a:p>
        </p:txBody>
      </p:sp>
    </p:spTree>
    <p:extLst>
      <p:ext uri="{BB962C8B-B14F-4D97-AF65-F5344CB8AC3E}">
        <p14:creationId xmlns:p14="http://schemas.microsoft.com/office/powerpoint/2010/main" val="1920831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なぜ、ぞうさん と ねずみさん は具合 が 悪い と思いますか？</a:t>
            </a:r>
            <a:endParaRPr kumimoji="1" lang="en-US" altLang="ja-JP" dirty="0" smtClean="0"/>
          </a:p>
          <a:p>
            <a:r>
              <a:rPr kumimoji="1" lang="ja-JP" altLang="en-US" dirty="0" smtClean="0"/>
              <a:t>（前夜の生活と朝の朝食欠食を振り返る）</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14</a:t>
            </a:fld>
            <a:endParaRPr kumimoji="1" lang="ja-JP" altLang="en-US"/>
          </a:p>
        </p:txBody>
      </p:sp>
    </p:spTree>
    <p:extLst>
      <p:ext uri="{BB962C8B-B14F-4D97-AF65-F5344CB8AC3E}">
        <p14:creationId xmlns:p14="http://schemas.microsoft.com/office/powerpoint/2010/main" val="2096587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睡眠時間は、みんなの生活や健康に影響を与えます。</a:t>
            </a:r>
            <a:endParaRPr kumimoji="1" lang="en-US" altLang="ja-JP" dirty="0" smtClean="0"/>
          </a:p>
          <a:p>
            <a:r>
              <a:rPr kumimoji="1" lang="ja-JP" altLang="en-US" dirty="0" smtClean="0"/>
              <a:t>詳しくみていきましょう。</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15</a:t>
            </a:fld>
            <a:endParaRPr kumimoji="1" lang="ja-JP" altLang="en-US"/>
          </a:p>
        </p:txBody>
      </p:sp>
    </p:spTree>
    <p:extLst>
      <p:ext uri="{BB962C8B-B14F-4D97-AF65-F5344CB8AC3E}">
        <p14:creationId xmlns:p14="http://schemas.microsoft.com/office/powerpoint/2010/main" val="17267270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しっかり眠れないと・・・　朝起きる時に辛い思いをします。</a:t>
            </a:r>
            <a:endParaRPr kumimoji="1" lang="en-US" altLang="ja-JP" dirty="0" smtClean="0"/>
          </a:p>
          <a:p>
            <a:r>
              <a:rPr kumimoji="1" lang="ja-JP" altLang="en-US" dirty="0" smtClean="0"/>
              <a:t>しっかり眠れると・・・　　朝すっきり気持ちよく目覚めることができます。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16</a:t>
            </a:fld>
            <a:endParaRPr kumimoji="1" lang="ja-JP" altLang="en-US"/>
          </a:p>
        </p:txBody>
      </p:sp>
    </p:spTree>
    <p:extLst>
      <p:ext uri="{BB962C8B-B14F-4D97-AF65-F5344CB8AC3E}">
        <p14:creationId xmlns:p14="http://schemas.microsoft.com/office/powerpoint/2010/main" val="877063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しっかり眠れないと・・・　イライラしやすくなります。</a:t>
            </a:r>
            <a:endParaRPr kumimoji="1" lang="en-US" altLang="ja-JP" dirty="0" smtClean="0"/>
          </a:p>
          <a:p>
            <a:r>
              <a:rPr kumimoji="1" lang="ja-JP" altLang="en-US" dirty="0" smtClean="0"/>
              <a:t>しっかり眠れると・・・　　心が落ち着きやすくなります。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17</a:t>
            </a:fld>
            <a:endParaRPr kumimoji="1" lang="ja-JP" altLang="en-US"/>
          </a:p>
        </p:txBody>
      </p:sp>
    </p:spTree>
    <p:extLst>
      <p:ext uri="{BB962C8B-B14F-4D97-AF65-F5344CB8AC3E}">
        <p14:creationId xmlns:p14="http://schemas.microsoft.com/office/powerpoint/2010/main" val="1183102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しっかり眠れないと・・・　勉強に集中できなくなります。</a:t>
            </a:r>
            <a:endParaRPr kumimoji="1" lang="en-US" altLang="ja-JP" dirty="0" smtClean="0"/>
          </a:p>
          <a:p>
            <a:r>
              <a:rPr kumimoji="1" lang="ja-JP" altLang="en-US" dirty="0" smtClean="0"/>
              <a:t>しっかり眠れると・・・　　勉強に集中できます。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18</a:t>
            </a:fld>
            <a:endParaRPr kumimoji="1" lang="ja-JP" altLang="en-US"/>
          </a:p>
        </p:txBody>
      </p:sp>
    </p:spTree>
    <p:extLst>
      <p:ext uri="{BB962C8B-B14F-4D97-AF65-F5344CB8AC3E}">
        <p14:creationId xmlns:p14="http://schemas.microsoft.com/office/powerpoint/2010/main" val="142939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しっかり眠れないと・・・　　けがをしやすくなります。</a:t>
            </a:r>
            <a:endParaRPr kumimoji="1" lang="en-US" altLang="ja-JP" dirty="0" smtClean="0"/>
          </a:p>
          <a:p>
            <a:r>
              <a:rPr kumimoji="1" lang="ja-JP" altLang="en-US" dirty="0" smtClean="0"/>
              <a:t>しっかり眠れると・・・　　けがが少なくなります。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19</a:t>
            </a:fld>
            <a:endParaRPr kumimoji="1" lang="ja-JP" altLang="en-US"/>
          </a:p>
        </p:txBody>
      </p:sp>
    </p:spTree>
    <p:extLst>
      <p:ext uri="{BB962C8B-B14F-4D97-AF65-F5344CB8AC3E}">
        <p14:creationId xmlns:p14="http://schemas.microsoft.com/office/powerpoint/2010/main" val="1039009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しっかり眠れないと・・・　肥満になりやすくなります。</a:t>
            </a:r>
            <a:endParaRPr kumimoji="1" lang="en-US" altLang="ja-JP" dirty="0" smtClean="0"/>
          </a:p>
          <a:p>
            <a:r>
              <a:rPr kumimoji="1" lang="ja-JP" altLang="en-US" dirty="0" smtClean="0"/>
              <a:t>しっかり眠れると・・・　　スマートな体型でいられます。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20</a:t>
            </a:fld>
            <a:endParaRPr kumimoji="1" lang="ja-JP" altLang="en-US"/>
          </a:p>
        </p:txBody>
      </p:sp>
    </p:spTree>
    <p:extLst>
      <p:ext uri="{BB962C8B-B14F-4D97-AF65-F5344CB8AC3E}">
        <p14:creationId xmlns:p14="http://schemas.microsoft.com/office/powerpoint/2010/main" val="25330358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しっかり眠れないと・・・　病気にかかりやすくなったり、血圧が高くなったりします。</a:t>
            </a:r>
            <a:endParaRPr kumimoji="1" lang="en-US" altLang="ja-JP" dirty="0" smtClean="0"/>
          </a:p>
          <a:p>
            <a:r>
              <a:rPr kumimoji="1" lang="ja-JP" altLang="en-US" dirty="0" smtClean="0"/>
              <a:t>　　　　　　　　　　　　　　また、睡眠時間が短い人は、寿命が短いことがわかっています。</a:t>
            </a:r>
            <a:endParaRPr kumimoji="1" lang="en-US" altLang="ja-JP" dirty="0" smtClean="0"/>
          </a:p>
          <a:p>
            <a:r>
              <a:rPr kumimoji="1" lang="ja-JP" altLang="en-US" dirty="0" smtClean="0"/>
              <a:t>しっかり眠れると・・・　　毎日を元気にすごすことができます。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21</a:t>
            </a:fld>
            <a:endParaRPr kumimoji="1" lang="ja-JP" altLang="en-US"/>
          </a:p>
        </p:txBody>
      </p:sp>
    </p:spTree>
    <p:extLst>
      <p:ext uri="{BB962C8B-B14F-4D97-AF65-F5344CB8AC3E}">
        <p14:creationId xmlns:p14="http://schemas.microsoft.com/office/powerpoint/2010/main" val="30139212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みなさんの睡眠習慣を見てみましょう。</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22</a:t>
            </a:fld>
            <a:endParaRPr kumimoji="1" lang="ja-JP" altLang="en-US"/>
          </a:p>
        </p:txBody>
      </p:sp>
    </p:spTree>
    <p:extLst>
      <p:ext uri="{BB962C8B-B14F-4D97-AF65-F5344CB8AC3E}">
        <p14:creationId xmlns:p14="http://schemas.microsoft.com/office/powerpoint/2010/main" val="5930677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事前にアンケートで調査した、対象者の就寝時刻に関する時間帯別の分布など（図）を示して、子どもたちと一緒に確認します。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23</a:t>
            </a:fld>
            <a:endParaRPr kumimoji="1" lang="ja-JP" altLang="en-US"/>
          </a:p>
        </p:txBody>
      </p:sp>
    </p:spTree>
    <p:extLst>
      <p:ext uri="{BB962C8B-B14F-4D97-AF65-F5344CB8AC3E}">
        <p14:creationId xmlns:p14="http://schemas.microsoft.com/office/powerpoint/2010/main" val="14518861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事前にアンケートで調査した、対象者の起床時刻に関する時間帯別の分布など（図）を示して、子どもたちと一緒に確認します。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24</a:t>
            </a:fld>
            <a:endParaRPr kumimoji="1" lang="ja-JP" altLang="en-US"/>
          </a:p>
        </p:txBody>
      </p:sp>
    </p:spTree>
    <p:extLst>
      <p:ext uri="{BB962C8B-B14F-4D97-AF65-F5344CB8AC3E}">
        <p14:creationId xmlns:p14="http://schemas.microsoft.com/office/powerpoint/2010/main" val="20464339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次の日の</a:t>
            </a:r>
            <a:r>
              <a:rPr kumimoji="1" lang="ja-JP" altLang="en-US" dirty="0" err="1" smtClean="0"/>
              <a:t>ぞ</a:t>
            </a:r>
            <a:r>
              <a:rPr kumimoji="1" lang="ja-JP" altLang="en-US" dirty="0" smtClean="0"/>
              <a:t>うさんとねずみさんの帰宅後の生活を見てみましょう。</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25</a:t>
            </a:fld>
            <a:endParaRPr kumimoji="1" lang="ja-JP" altLang="en-US"/>
          </a:p>
        </p:txBody>
      </p:sp>
    </p:spTree>
    <p:extLst>
      <p:ext uri="{BB962C8B-B14F-4D97-AF65-F5344CB8AC3E}">
        <p14:creationId xmlns:p14="http://schemas.microsoft.com/office/powerpoint/2010/main" val="31206152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まず、宿題をしています。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26</a:t>
            </a:fld>
            <a:endParaRPr kumimoji="1" lang="ja-JP" altLang="en-US"/>
          </a:p>
        </p:txBody>
      </p:sp>
    </p:spTree>
    <p:extLst>
      <p:ext uri="{BB962C8B-B14F-4D97-AF65-F5344CB8AC3E}">
        <p14:creationId xmlns:p14="http://schemas.microsoft.com/office/powerpoint/2010/main" val="11303502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昨日よりも、早い時間帯にテレビをみています。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27</a:t>
            </a:fld>
            <a:endParaRPr kumimoji="1" lang="ja-JP" altLang="en-US"/>
          </a:p>
        </p:txBody>
      </p:sp>
    </p:spTree>
    <p:extLst>
      <p:ext uri="{BB962C8B-B14F-4D97-AF65-F5344CB8AC3E}">
        <p14:creationId xmlns:p14="http://schemas.microsoft.com/office/powerpoint/2010/main" val="3448341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お風呂に入っています。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28</a:t>
            </a:fld>
            <a:endParaRPr kumimoji="1" lang="ja-JP" altLang="en-US"/>
          </a:p>
        </p:txBody>
      </p:sp>
    </p:spTree>
    <p:extLst>
      <p:ext uri="{BB962C8B-B14F-4D97-AF65-F5344CB8AC3E}">
        <p14:creationId xmlns:p14="http://schemas.microsoft.com/office/powerpoint/2010/main" val="35437456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ベッドに入る前に、スマホをしまっています。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29</a:t>
            </a:fld>
            <a:endParaRPr kumimoji="1" lang="ja-JP" altLang="en-US"/>
          </a:p>
        </p:txBody>
      </p:sp>
    </p:spTree>
    <p:extLst>
      <p:ext uri="{BB962C8B-B14F-4D97-AF65-F5344CB8AC3E}">
        <p14:creationId xmlns:p14="http://schemas.microsoft.com/office/powerpoint/2010/main" val="1389037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寝る前は、本を読んだり音楽をきいたりして過ごしています。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30</a:t>
            </a:fld>
            <a:endParaRPr kumimoji="1" lang="ja-JP" altLang="en-US"/>
          </a:p>
        </p:txBody>
      </p:sp>
    </p:spTree>
    <p:extLst>
      <p:ext uri="{BB962C8B-B14F-4D97-AF65-F5344CB8AC3E}">
        <p14:creationId xmlns:p14="http://schemas.microsoft.com/office/powerpoint/2010/main" val="37696613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自分たちで目覚まし時計をセットしています。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31</a:t>
            </a:fld>
            <a:endParaRPr kumimoji="1" lang="ja-JP" altLang="en-US"/>
          </a:p>
        </p:txBody>
      </p:sp>
    </p:spTree>
    <p:extLst>
      <p:ext uri="{BB962C8B-B14F-4D97-AF65-F5344CB8AC3E}">
        <p14:creationId xmlns:p14="http://schemas.microsoft.com/office/powerpoint/2010/main" val="1965743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寝る前に、深呼吸をしています。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32</a:t>
            </a:fld>
            <a:endParaRPr kumimoji="1" lang="ja-JP" altLang="en-US"/>
          </a:p>
        </p:txBody>
      </p:sp>
    </p:spTree>
    <p:extLst>
      <p:ext uri="{BB962C8B-B14F-4D97-AF65-F5344CB8AC3E}">
        <p14:creationId xmlns:p14="http://schemas.microsoft.com/office/powerpoint/2010/main" val="27288862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おやすみなさい。</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33</a:t>
            </a:fld>
            <a:endParaRPr kumimoji="1" lang="ja-JP" altLang="en-US"/>
          </a:p>
        </p:txBody>
      </p:sp>
    </p:spTree>
    <p:extLst>
      <p:ext uri="{BB962C8B-B14F-4D97-AF65-F5344CB8AC3E}">
        <p14:creationId xmlns:p14="http://schemas.microsoft.com/office/powerpoint/2010/main" val="2829453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次の朝</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34</a:t>
            </a:fld>
            <a:endParaRPr kumimoji="1" lang="ja-JP" altLang="en-US"/>
          </a:p>
        </p:txBody>
      </p:sp>
    </p:spTree>
    <p:extLst>
      <p:ext uri="{BB962C8B-B14F-4D97-AF65-F5344CB8AC3E}">
        <p14:creationId xmlns:p14="http://schemas.microsoft.com/office/powerpoint/2010/main" val="2028961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起きたらすぐに、カーテンをあけています。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35</a:t>
            </a:fld>
            <a:endParaRPr kumimoji="1" lang="ja-JP" altLang="en-US"/>
          </a:p>
        </p:txBody>
      </p:sp>
    </p:spTree>
    <p:extLst>
      <p:ext uri="{BB962C8B-B14F-4D97-AF65-F5344CB8AC3E}">
        <p14:creationId xmlns:p14="http://schemas.microsoft.com/office/powerpoint/2010/main" val="42162949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今日は、朝ごはんを食べています。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36</a:t>
            </a:fld>
            <a:endParaRPr kumimoji="1" lang="ja-JP" altLang="en-US"/>
          </a:p>
        </p:txBody>
      </p:sp>
    </p:spTree>
    <p:extLst>
      <p:ext uri="{BB962C8B-B14F-4D97-AF65-F5344CB8AC3E}">
        <p14:creationId xmlns:p14="http://schemas.microsoft.com/office/powerpoint/2010/main" val="11170556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元気いっぱい、行ってき</a:t>
            </a:r>
            <a:r>
              <a:rPr kumimoji="1" lang="ja-JP" altLang="en-US" dirty="0" err="1" smtClean="0"/>
              <a:t>ま</a:t>
            </a:r>
            <a:r>
              <a:rPr kumimoji="1" lang="ja-JP" altLang="en-US" dirty="0" smtClean="0"/>
              <a:t>ー</a:t>
            </a:r>
            <a:r>
              <a:rPr kumimoji="1" lang="ja-JP" altLang="en-US" dirty="0" err="1" smtClean="0"/>
              <a:t>す</a:t>
            </a:r>
            <a:r>
              <a:rPr kumimoji="1" lang="ja-JP" altLang="en-US" dirty="0" smtClean="0"/>
              <a:t>。</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37</a:t>
            </a:fld>
            <a:endParaRPr kumimoji="1" lang="ja-JP" altLang="en-US"/>
          </a:p>
        </p:txBody>
      </p:sp>
    </p:spTree>
    <p:extLst>
      <p:ext uri="{BB962C8B-B14F-4D97-AF65-F5344CB8AC3E}">
        <p14:creationId xmlns:p14="http://schemas.microsoft.com/office/powerpoint/2010/main" val="14694307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次の日の</a:t>
            </a:r>
            <a:r>
              <a:rPr kumimoji="1" lang="ja-JP" altLang="en-US" dirty="0" err="1" smtClean="0"/>
              <a:t>ぞ</a:t>
            </a:r>
            <a:r>
              <a:rPr kumimoji="1" lang="ja-JP" altLang="en-US" dirty="0" smtClean="0"/>
              <a:t>うさんとねずみさん</a:t>
            </a:r>
          </a:p>
          <a:p>
            <a:r>
              <a:rPr kumimoji="1" lang="ja-JP" altLang="en-US" dirty="0" smtClean="0"/>
              <a:t>どんなところが良かったと思いますか？</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38</a:t>
            </a:fld>
            <a:endParaRPr kumimoji="1" lang="ja-JP" altLang="en-US"/>
          </a:p>
        </p:txBody>
      </p:sp>
    </p:spTree>
    <p:extLst>
      <p:ext uri="{BB962C8B-B14F-4D97-AF65-F5344CB8AC3E}">
        <p14:creationId xmlns:p14="http://schemas.microsoft.com/office/powerpoint/2010/main" val="26437907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しっかり眠るためのポイントを紹介します。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39</a:t>
            </a:fld>
            <a:endParaRPr kumimoji="1" lang="ja-JP" altLang="en-US"/>
          </a:p>
        </p:txBody>
      </p:sp>
    </p:spTree>
    <p:extLst>
      <p:ext uri="{BB962C8B-B14F-4D97-AF65-F5344CB8AC3E}">
        <p14:creationId xmlns:p14="http://schemas.microsoft.com/office/powerpoint/2010/main" val="28134177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朝から昼にできるポイントです。</a:t>
            </a:r>
            <a:endParaRPr kumimoji="1" lang="en-US" altLang="ja-JP" dirty="0" smtClean="0"/>
          </a:p>
          <a:p>
            <a:r>
              <a:rPr kumimoji="1" lang="ja-JP" altLang="en-US" dirty="0" smtClean="0"/>
              <a:t>まず早起きが大切です。カーテンをあけて太陽の光をあびます。太陽の光を浴びると、体内時計がリセットされます。</a:t>
            </a:r>
            <a:endParaRPr kumimoji="1" lang="en-US" altLang="ja-JP" dirty="0" smtClean="0"/>
          </a:p>
          <a:p>
            <a:r>
              <a:rPr kumimoji="1" lang="ja-JP" altLang="en-US" dirty="0" smtClean="0"/>
              <a:t>朝ごはんを食べます。</a:t>
            </a:r>
            <a:r>
              <a:rPr kumimoji="1" lang="ja-JP" altLang="en-US" dirty="0" smtClean="0"/>
              <a:t>時間に余裕を持って起きると、お腹がすきます。</a:t>
            </a:r>
            <a:endParaRPr kumimoji="1" lang="en-US" altLang="ja-JP" dirty="0" smtClean="0"/>
          </a:p>
          <a:p>
            <a:r>
              <a:rPr kumimoji="1" lang="ja-JP" altLang="en-US" dirty="0" smtClean="0"/>
              <a:t>お休みの日も、平日と同じくらいの時間に起きます。お休みの日に寝坊すると、体内時計がずれて月曜日に体調が悪くなります。</a:t>
            </a:r>
            <a:endParaRPr kumimoji="1" lang="en-US" altLang="ja-JP" dirty="0" smtClean="0"/>
          </a:p>
          <a:p>
            <a:r>
              <a:rPr kumimoji="1" lang="ja-JP" altLang="en-US" dirty="0" smtClean="0"/>
              <a:t>日中は体を動かします。</a:t>
            </a:r>
            <a:endParaRPr kumimoji="1" lang="en-US" altLang="ja-JP" dirty="0" smtClean="0"/>
          </a:p>
          <a:p>
            <a:r>
              <a:rPr kumimoji="1" lang="ja-JP" altLang="en-US" dirty="0" smtClean="0"/>
              <a:t>学校から帰って昼寝をすると、夜眠る時間が遅くなったり、睡眠の質が悪くなったりするので、夕方の昼寝はしないのがポイントです。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40</a:t>
            </a:fld>
            <a:endParaRPr kumimoji="1" lang="ja-JP" altLang="en-US"/>
          </a:p>
        </p:txBody>
      </p:sp>
    </p:spTree>
    <p:extLst>
      <p:ext uri="{BB962C8B-B14F-4D97-AF65-F5344CB8AC3E}">
        <p14:creationId xmlns:p14="http://schemas.microsoft.com/office/powerpoint/2010/main" val="3465118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午後からは、紅茶、ココア、コーヒー、緑茶などのカフェインが多く入った飲み物を控えます。カフェインをとると眠れなくなります。</a:t>
            </a:r>
            <a:endParaRPr kumimoji="1" lang="en-US" altLang="ja-JP" dirty="0" smtClean="0"/>
          </a:p>
          <a:p>
            <a:r>
              <a:rPr kumimoji="1" lang="ja-JP" altLang="en-US" dirty="0" smtClean="0"/>
              <a:t>テレビ・ゲームは時間を決めてあそぶことが大切です。</a:t>
            </a:r>
            <a:endParaRPr kumimoji="1" lang="en-US" altLang="ja-JP" dirty="0" smtClean="0"/>
          </a:p>
          <a:p>
            <a:r>
              <a:rPr kumimoji="1" lang="ja-JP" altLang="en-US" dirty="0" smtClean="0"/>
              <a:t>お風呂に入ると、体温が上がります。その後、体温が下がる時に眠たくなるので、一度お風呂で体を温めることが大切です。</a:t>
            </a:r>
            <a:endParaRPr kumimoji="1" lang="en-US" altLang="ja-JP" dirty="0" smtClean="0"/>
          </a:p>
          <a:p>
            <a:r>
              <a:rPr kumimoji="1" lang="ja-JP" altLang="en-US" dirty="0" smtClean="0"/>
              <a:t>スマホやゲームはやめられなくなるので、寝る前に決められた場所にしまいます。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41</a:t>
            </a:fld>
            <a:endParaRPr kumimoji="1" lang="ja-JP" altLang="en-US"/>
          </a:p>
        </p:txBody>
      </p:sp>
    </p:spTree>
    <p:extLst>
      <p:ext uri="{BB962C8B-B14F-4D97-AF65-F5344CB8AC3E}">
        <p14:creationId xmlns:p14="http://schemas.microsoft.com/office/powerpoint/2010/main" val="5061344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寝る前は明るい光をさけます。</a:t>
            </a:r>
            <a:r>
              <a:rPr kumimoji="1" lang="ja-JP" altLang="en-US" dirty="0" smtClean="0"/>
              <a:t>明るい光を浴びると、眠れなくなります。</a:t>
            </a:r>
            <a:endParaRPr kumimoji="1" lang="en-US" altLang="ja-JP" dirty="0" smtClean="0"/>
          </a:p>
          <a:p>
            <a:r>
              <a:rPr kumimoji="1" lang="ja-JP" altLang="en-US" dirty="0" smtClean="0"/>
              <a:t>目覚まし時計を自分でセットすることが大切です。起こしてもらっている人は、自分で起きるトレーニングをしましょう。</a:t>
            </a:r>
            <a:endParaRPr kumimoji="1" lang="en-US" altLang="ja-JP" dirty="0" smtClean="0"/>
          </a:p>
          <a:p>
            <a:r>
              <a:rPr kumimoji="1" lang="ja-JP" altLang="en-US" dirty="0" smtClean="0"/>
              <a:t>寝室の温度や湿度を調整します。夏は適度に体が冷えるのが良いですが、冬は冷えすぎに注意します。</a:t>
            </a:r>
            <a:endParaRPr kumimoji="1" lang="en-US" altLang="ja-JP" dirty="0" smtClean="0"/>
          </a:p>
          <a:p>
            <a:r>
              <a:rPr kumimoji="1" lang="ja-JP" altLang="en-US" dirty="0" smtClean="0"/>
              <a:t>寝る前に深呼吸をすると、ぐっすり眠りやすくなります。</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42</a:t>
            </a:fld>
            <a:endParaRPr kumimoji="1" lang="ja-JP" altLang="en-US"/>
          </a:p>
        </p:txBody>
      </p:sp>
    </p:spTree>
    <p:extLst>
      <p:ext uri="{BB962C8B-B14F-4D97-AF65-F5344CB8AC3E}">
        <p14:creationId xmlns:p14="http://schemas.microsoft.com/office/powerpoint/2010/main" val="19789559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深呼吸の練習をしてみましょう。</a:t>
            </a:r>
            <a:endParaRPr kumimoji="1" lang="en-US" altLang="ja-JP" dirty="0" smtClean="0"/>
          </a:p>
          <a:p>
            <a:r>
              <a:rPr kumimoji="1" lang="ja-JP" altLang="en-US" dirty="0" smtClean="0"/>
              <a:t>心地よい姿勢をとります。</a:t>
            </a:r>
          </a:p>
          <a:p>
            <a:r>
              <a:rPr kumimoji="1" lang="ja-JP" altLang="en-US" dirty="0" smtClean="0"/>
              <a:t>目を閉じます。</a:t>
            </a:r>
          </a:p>
          <a:p>
            <a:r>
              <a:rPr kumimoji="1" lang="ja-JP" altLang="en-US" dirty="0" smtClean="0"/>
              <a:t>楽にゆっくりと呼吸をしてください。</a:t>
            </a:r>
          </a:p>
          <a:p>
            <a:r>
              <a:rPr kumimoji="1" lang="ja-JP" altLang="en-US" dirty="0" smtClean="0"/>
              <a:t>胸を空気で満たすようにゆっくり息を吸います。</a:t>
            </a:r>
            <a:endParaRPr kumimoji="1" lang="en-US" altLang="ja-JP" dirty="0" smtClean="0"/>
          </a:p>
          <a:p>
            <a:r>
              <a:rPr kumimoji="1" lang="ja-JP" altLang="en-US" dirty="0" smtClean="0"/>
              <a:t>息を吐くときに、自分自身をリラックスさせます。</a:t>
            </a:r>
            <a:endParaRPr kumimoji="1" lang="en-US" altLang="ja-JP" dirty="0" smtClean="0"/>
          </a:p>
          <a:p>
            <a:r>
              <a:rPr kumimoji="1" lang="ja-JP" altLang="en-US" dirty="0" smtClean="0"/>
              <a:t>息を吸うときに、胸が上がるのを感じてください。</a:t>
            </a:r>
            <a:endParaRPr kumimoji="1" lang="en-US" altLang="ja-JP" dirty="0" smtClean="0"/>
          </a:p>
          <a:p>
            <a:r>
              <a:rPr kumimoji="1" lang="ja-JP" altLang="en-US" dirty="0" smtClean="0"/>
              <a:t>息をゆっくりと吐いてリラックスしましょう。</a:t>
            </a:r>
            <a:endParaRPr kumimoji="1" lang="en-US" altLang="ja-JP" dirty="0" smtClean="0"/>
          </a:p>
          <a:p>
            <a:r>
              <a:rPr kumimoji="1" lang="ja-JP" altLang="en-US" dirty="0" smtClean="0"/>
              <a:t>呼吸を楽にゆっくりと続けます。</a:t>
            </a:r>
          </a:p>
          <a:p>
            <a:r>
              <a:rPr kumimoji="1" lang="ja-JP" altLang="en-US" dirty="0" smtClean="0"/>
              <a:t>息を吐くときは自分自身に「リラックス、リラックス」と言います。</a:t>
            </a:r>
            <a:endParaRPr kumimoji="1" lang="en-US" altLang="ja-JP" dirty="0" smtClean="0"/>
          </a:p>
          <a:p>
            <a:r>
              <a:rPr kumimoji="1" lang="ja-JP" altLang="en-US" dirty="0" smtClean="0"/>
              <a:t>寝る前に深呼吸をし、リラックスして心が落ち着いてから眠りましょう。 </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43</a:t>
            </a:fld>
            <a:endParaRPr kumimoji="1" lang="ja-JP" altLang="en-US"/>
          </a:p>
        </p:txBody>
      </p:sp>
    </p:spTree>
    <p:extLst>
      <p:ext uri="{BB962C8B-B14F-4D97-AF65-F5344CB8AC3E}">
        <p14:creationId xmlns:p14="http://schemas.microsoft.com/office/powerpoint/2010/main" val="13632787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帰宅後の時間を上手に使う方法を考えましょう。</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44</a:t>
            </a:fld>
            <a:endParaRPr kumimoji="1" lang="ja-JP" altLang="en-US"/>
          </a:p>
        </p:txBody>
      </p:sp>
    </p:spTree>
    <p:extLst>
      <p:ext uri="{BB962C8B-B14F-4D97-AF65-F5344CB8AC3E}">
        <p14:creationId xmlns:p14="http://schemas.microsoft.com/office/powerpoint/2010/main" val="25105728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ワークシートに普段の帰宅後の生活を書き込みます。</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＊ここで使用するワークシートは「生活習慣チェックシート（小学生用）」です。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45</a:t>
            </a:fld>
            <a:endParaRPr kumimoji="1" lang="ja-JP" altLang="en-US"/>
          </a:p>
        </p:txBody>
      </p:sp>
    </p:spTree>
    <p:extLst>
      <p:ext uri="{BB962C8B-B14F-4D97-AF65-F5344CB8AC3E}">
        <p14:creationId xmlns:p14="http://schemas.microsoft.com/office/powerpoint/2010/main" val="27065649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隣の人と、見せ合います。</a:t>
            </a:r>
            <a:endParaRPr kumimoji="1" lang="en-US" altLang="ja-JP" dirty="0" smtClean="0"/>
          </a:p>
          <a:p>
            <a:r>
              <a:rPr kumimoji="1" lang="ja-JP" altLang="en-US" dirty="0" smtClean="0"/>
              <a:t>何に時間を使っているかな？何時に寝てるかな？</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46</a:t>
            </a:fld>
            <a:endParaRPr kumimoji="1" lang="ja-JP" altLang="en-US"/>
          </a:p>
        </p:txBody>
      </p:sp>
    </p:spTree>
    <p:extLst>
      <p:ext uri="{BB962C8B-B14F-4D97-AF65-F5344CB8AC3E}">
        <p14:creationId xmlns:p14="http://schemas.microsoft.com/office/powerpoint/2010/main" val="20942739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隣の人と、早寝早起きをするために変えられることについて話してみましょう。</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47</a:t>
            </a:fld>
            <a:endParaRPr kumimoji="1" lang="ja-JP" altLang="en-US"/>
          </a:p>
        </p:txBody>
      </p:sp>
    </p:spTree>
    <p:extLst>
      <p:ext uri="{BB962C8B-B14F-4D97-AF65-F5344CB8AC3E}">
        <p14:creationId xmlns:p14="http://schemas.microsoft.com/office/powerpoint/2010/main" val="2528514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目標を立てます。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48</a:t>
            </a:fld>
            <a:endParaRPr kumimoji="1" lang="ja-JP" altLang="en-US"/>
          </a:p>
        </p:txBody>
      </p:sp>
    </p:spTree>
    <p:extLst>
      <p:ext uri="{BB962C8B-B14F-4D97-AF65-F5344CB8AC3E}">
        <p14:creationId xmlns:p14="http://schemas.microsoft.com/office/powerpoint/2010/main" val="28382258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目標時間を決めて、時間を生活習慣チェックシートに記入します。</a:t>
            </a:r>
            <a:endParaRPr kumimoji="1" lang="en-US" altLang="ja-JP" dirty="0" smtClean="0"/>
          </a:p>
          <a:p>
            <a:r>
              <a:rPr kumimoji="1" lang="ja-JP" altLang="en-US" dirty="0" smtClean="0"/>
              <a:t>オリジナルの行動目標を決めて書きます。</a:t>
            </a:r>
            <a:endParaRPr kumimoji="1" lang="en-US" altLang="ja-JP" dirty="0" smtClean="0"/>
          </a:p>
          <a:p>
            <a:r>
              <a:rPr kumimoji="1" lang="ja-JP" altLang="en-US" dirty="0" smtClean="0"/>
              <a:t>スライドに示されている項目のうち、黒字はチェック項目に入っていますが、</a:t>
            </a:r>
            <a:endParaRPr kumimoji="1" lang="en-US" altLang="ja-JP" dirty="0" smtClean="0"/>
          </a:p>
          <a:p>
            <a:r>
              <a:rPr kumimoji="1" lang="ja-JP" altLang="en-US" dirty="0" smtClean="0"/>
              <a:t>赤字は入っていない項目です。オリジナルの目標に向いています。</a:t>
            </a:r>
            <a:endParaRPr kumimoji="1" lang="en-US" altLang="ja-JP" dirty="0" smtClean="0"/>
          </a:p>
          <a:p>
            <a:r>
              <a:rPr kumimoji="1" lang="ja-JP" altLang="en-US" dirty="0" smtClean="0"/>
              <a:t>明日から、目標を守ることができたかどうか、１週間チェックをしていきましょう。</a:t>
            </a:r>
            <a:endParaRPr kumimoji="1" lang="en-US" altLang="ja-JP" smtClean="0"/>
          </a:p>
          <a:p>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＊ここで使用するワークシートは「生活習慣チェックシート（小学生用）」です。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49</a:t>
            </a:fld>
            <a:endParaRPr kumimoji="1" lang="ja-JP" altLang="en-US"/>
          </a:p>
        </p:txBody>
      </p:sp>
    </p:spTree>
    <p:extLst>
      <p:ext uri="{BB962C8B-B14F-4D97-AF65-F5344CB8AC3E}">
        <p14:creationId xmlns:p14="http://schemas.microsoft.com/office/powerpoint/2010/main" val="7936983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毎日の時間の使い方で、みなさんの将来が決まります。</a:t>
            </a:r>
            <a:endParaRPr kumimoji="1" lang="en-US" altLang="ja-JP" dirty="0" smtClean="0"/>
          </a:p>
          <a:p>
            <a:r>
              <a:rPr kumimoji="1" lang="ja-JP" altLang="en-US" dirty="0" smtClean="0"/>
              <a:t>いま、やりたいことも、やるべきことも、どちらもみなさんにとって大切です。</a:t>
            </a:r>
            <a:endParaRPr kumimoji="1" lang="en-US" altLang="ja-JP" dirty="0" smtClean="0"/>
          </a:p>
          <a:p>
            <a:r>
              <a:rPr kumimoji="1" lang="ja-JP" altLang="en-US" dirty="0" smtClean="0"/>
              <a:t>自分で目標を立てて、毎日の生活を送りましょう。</a:t>
            </a:r>
            <a:endParaRPr kumimoji="1" lang="ja-JP" altLang="en-US" dirty="0"/>
          </a:p>
        </p:txBody>
      </p:sp>
      <p:sp>
        <p:nvSpPr>
          <p:cNvPr id="4" name="スライド番号プレースホルダー 3"/>
          <p:cNvSpPr>
            <a:spLocks noGrp="1"/>
          </p:cNvSpPr>
          <p:nvPr>
            <p:ph type="sldNum" sz="quarter" idx="10"/>
          </p:nvPr>
        </p:nvSpPr>
        <p:spPr/>
        <p:txBody>
          <a:bodyPr/>
          <a:lstStyle/>
          <a:p>
            <a:fld id="{AB069396-35B6-471D-BEEA-DD7177FF5F3B}" type="slidenum">
              <a:rPr kumimoji="1" lang="ja-JP" altLang="en-US" smtClean="0"/>
              <a:t>50</a:t>
            </a:fld>
            <a:endParaRPr kumimoji="1" lang="ja-JP" altLang="en-US"/>
          </a:p>
        </p:txBody>
      </p:sp>
    </p:spTree>
    <p:extLst>
      <p:ext uri="{BB962C8B-B14F-4D97-AF65-F5344CB8AC3E}">
        <p14:creationId xmlns:p14="http://schemas.microsoft.com/office/powerpoint/2010/main" val="3095523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1778708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1821742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1870025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3453520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395505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3766675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1332479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1401722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3999562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1892482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72DBB6A-6F64-4CC6-B6D0-492C41D9E098}" type="datetimeFigureOut">
              <a:rPr kumimoji="1" lang="ja-JP" altLang="en-US" smtClean="0"/>
              <a:t>2021/8/30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751680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457200" y="274638"/>
            <a:ext cx="8229600" cy="5851525"/>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日付プレースホルダ 2"/>
          <p:cNvSpPr>
            <a:spLocks noGrp="1"/>
          </p:cNvSpPr>
          <p:nvPr>
            <p:ph type="dt" sz="half" idx="10"/>
          </p:nvPr>
        </p:nvSpPr>
        <p:spPr>
          <a:xfrm>
            <a:off x="457200" y="6245225"/>
            <a:ext cx="2133600" cy="476250"/>
          </a:xfrm>
        </p:spPr>
        <p:txBody>
          <a:bodyPr/>
          <a:lstStyle>
            <a:lvl1pPr>
              <a:defRPr/>
            </a:lvl1pPr>
          </a:lstStyle>
          <a:p>
            <a:pPr>
              <a:defRPr/>
            </a:pPr>
            <a:endParaRPr lang="en-US" altLang="ja-JP">
              <a:solidFill>
                <a:prstClr val="black">
                  <a:tint val="75000"/>
                </a:prstClr>
              </a:solidFill>
            </a:endParaRPr>
          </a:p>
        </p:txBody>
      </p:sp>
      <p:sp>
        <p:nvSpPr>
          <p:cNvPr id="4" name="フッター プレースホルダ 3"/>
          <p:cNvSpPr>
            <a:spLocks noGrp="1"/>
          </p:cNvSpPr>
          <p:nvPr>
            <p:ph type="ftr" sz="quarter" idx="11"/>
          </p:nvPr>
        </p:nvSpPr>
        <p:spPr>
          <a:xfrm>
            <a:off x="3124200" y="6245225"/>
            <a:ext cx="2895600" cy="476250"/>
          </a:xfrm>
        </p:spPr>
        <p:txBody>
          <a:bodyPr/>
          <a:lstStyle>
            <a:lvl1pPr>
              <a:defRPr/>
            </a:lvl1pPr>
          </a:lstStyle>
          <a:p>
            <a:pPr>
              <a:defRPr/>
            </a:pPr>
            <a:endParaRPr lang="en-US" altLang="ja-JP">
              <a:solidFill>
                <a:prstClr val="black">
                  <a:tint val="75000"/>
                </a:prstClr>
              </a:solidFill>
            </a:endParaRPr>
          </a:p>
        </p:txBody>
      </p:sp>
      <p:sp>
        <p:nvSpPr>
          <p:cNvPr id="5" name="スライド番号プレースホルダ 4"/>
          <p:cNvSpPr>
            <a:spLocks noGrp="1"/>
          </p:cNvSpPr>
          <p:nvPr>
            <p:ph type="sldNum" sz="quarter" idx="12"/>
          </p:nvPr>
        </p:nvSpPr>
        <p:spPr>
          <a:xfrm>
            <a:off x="6553200" y="6245225"/>
            <a:ext cx="2133600" cy="476250"/>
          </a:xfrm>
        </p:spPr>
        <p:txBody>
          <a:bodyPr/>
          <a:lstStyle>
            <a:lvl1pPr>
              <a:defRPr/>
            </a:lvl1pPr>
          </a:lstStyle>
          <a:p>
            <a:fld id="{16D4F127-D953-4351-92A4-EC94535ED8A4}" type="slidenum">
              <a:rPr lang="en-US" altLang="ja-JP">
                <a:solidFill>
                  <a:prstClr val="black">
                    <a:tint val="75000"/>
                  </a:prstClr>
                </a:solidFill>
              </a:rPr>
              <a:pPr/>
              <a:t>‹#›</a:t>
            </a:fld>
            <a:endParaRPr lang="en-US" altLang="ja-JP">
              <a:solidFill>
                <a:prstClr val="black">
                  <a:tint val="75000"/>
                </a:prstClr>
              </a:solidFill>
            </a:endParaRPr>
          </a:p>
        </p:txBody>
      </p:sp>
    </p:spTree>
    <p:extLst>
      <p:ext uri="{BB962C8B-B14F-4D97-AF65-F5344CB8AC3E}">
        <p14:creationId xmlns:p14="http://schemas.microsoft.com/office/powerpoint/2010/main" val="4149365336"/>
      </p:ext>
    </p:extLst>
  </p:cSld>
  <p:clrMapOvr>
    <a:masterClrMapping/>
  </p:clrMapOvr>
  <p:transition>
    <p:sndAc>
      <p:stSnd>
        <p:snd r:embed="rId1" name="click.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457200" y="274638"/>
            <a:ext cx="8229600" cy="1143000"/>
          </a:xfrm>
        </p:spPr>
        <p:txBody>
          <a:bodyPr/>
          <a:lstStyle/>
          <a:p>
            <a:r>
              <a:rPr lang="ja-JP" altLang="en-US"/>
              <a:t>マスタ タイトルの書式設定</a:t>
            </a:r>
          </a:p>
        </p:txBody>
      </p:sp>
      <p:sp>
        <p:nvSpPr>
          <p:cNvPr id="3" name="コンテンツ プレースホルダ 2"/>
          <p:cNvSpPr>
            <a:spLocks noGrp="1"/>
          </p:cNvSpPr>
          <p:nvPr>
            <p:ph sz="quarter" idx="1"/>
          </p:nvPr>
        </p:nvSpPr>
        <p:spPr>
          <a:xfrm>
            <a:off x="457200" y="1600200"/>
            <a:ext cx="4038600" cy="2185988"/>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4648200" y="1600200"/>
            <a:ext cx="4038600" cy="2185988"/>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457200" y="3938588"/>
            <a:ext cx="4038600" cy="2187575"/>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4648200" y="3938588"/>
            <a:ext cx="4038600" cy="2187575"/>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prstClr val="black">
                  <a:tint val="75000"/>
                </a:prstClr>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tint val="75000"/>
                </a:prstClr>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069A91D-A0F2-4DF3-946F-9D025B5BD088}" type="slidenum">
              <a:rPr lang="en-US" altLang="ja-JP">
                <a:solidFill>
                  <a:prstClr val="black">
                    <a:tint val="75000"/>
                  </a:prstClr>
                </a:solidFill>
              </a:rPr>
              <a:pPr>
                <a:defRPr/>
              </a:pPr>
              <a:t>‹#›</a:t>
            </a:fld>
            <a:endParaRPr lang="en-US" altLang="ja-JP">
              <a:solidFill>
                <a:prstClr val="black">
                  <a:tint val="75000"/>
                </a:prstClr>
              </a:solidFill>
            </a:endParaRPr>
          </a:p>
        </p:txBody>
      </p:sp>
    </p:spTree>
    <p:extLst>
      <p:ext uri="{BB962C8B-B14F-4D97-AF65-F5344CB8AC3E}">
        <p14:creationId xmlns:p14="http://schemas.microsoft.com/office/powerpoint/2010/main" val="2514964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2DBB6A-6F64-4CC6-B6D0-492C41D9E098}" type="datetimeFigureOut">
              <a:rPr kumimoji="1" lang="ja-JP" altLang="en-US" smtClean="0"/>
              <a:t>2021/8/30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09BB05-FEA8-4879-B73A-A97E573F27A3}" type="slidenum">
              <a:rPr kumimoji="1" lang="ja-JP" altLang="en-US" smtClean="0"/>
              <a:t>‹#›</a:t>
            </a:fld>
            <a:endParaRPr kumimoji="1" lang="ja-JP" altLang="en-US"/>
          </a:p>
        </p:txBody>
      </p:sp>
    </p:spTree>
    <p:extLst>
      <p:ext uri="{BB962C8B-B14F-4D97-AF65-F5344CB8AC3E}">
        <p14:creationId xmlns:p14="http://schemas.microsoft.com/office/powerpoint/2010/main" val="23518757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2.png"/><Relationship Id="rId7" Type="http://schemas.openxmlformats.org/officeDocument/2006/relationships/image" Target="../media/image39.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1.jpeg"/></Relationships>
</file>

<file path=ppt/slides/_rels/slide4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6.png"/><Relationship Id="rId10" Type="http://schemas.openxmlformats.org/officeDocument/2006/relationships/image" Target="../media/image48.png"/><Relationship Id="rId4" Type="http://schemas.openxmlformats.org/officeDocument/2006/relationships/image" Target="../media/image43.png"/><Relationship Id="rId9" Type="http://schemas.openxmlformats.org/officeDocument/2006/relationships/image" Target="../media/image47.png"/></Relationships>
</file>

<file path=ppt/slides/_rels/slide4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1.png"/><Relationship Id="rId7"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6.png"/></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31.emf"/></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755608" y="404664"/>
            <a:ext cx="7632848" cy="2077492"/>
          </a:xfrm>
          <a:prstGeom prst="rect">
            <a:avLst/>
          </a:prstGeom>
          <a:noFill/>
        </p:spPr>
        <p:txBody>
          <a:bodyPr wrap="square" rtlCol="0">
            <a:spAutoFit/>
          </a:bodyPr>
          <a:lstStyle/>
          <a:p>
            <a:pPr algn="ctr">
              <a:lnSpc>
                <a:spcPct val="150000"/>
              </a:lnSpc>
            </a:pPr>
            <a:r>
              <a:rPr lang="ja-JP" altLang="en-US" sz="5400" b="1" dirty="0" smtClean="0">
                <a:latin typeface="Meiryo UI" panose="020B0604030504040204" pitchFamily="50" charset="-128"/>
                <a:ea typeface="Meiryo UI" panose="020B0604030504040204" pitchFamily="50" charset="-128"/>
              </a:rPr>
              <a:t>睡眠教育プログラム</a:t>
            </a:r>
            <a:endParaRPr lang="en-US" altLang="ja-JP" sz="5400" b="1" dirty="0" smtClean="0">
              <a:latin typeface="Meiryo UI" panose="020B0604030504040204" pitchFamily="50" charset="-128"/>
              <a:ea typeface="Meiryo UI" panose="020B0604030504040204" pitchFamily="50" charset="-128"/>
            </a:endParaRPr>
          </a:p>
          <a:p>
            <a:pPr algn="ctr">
              <a:lnSpc>
                <a:spcPct val="150000"/>
              </a:lnSpc>
            </a:pPr>
            <a:r>
              <a:rPr lang="ja-JP" altLang="en-US" sz="3200" b="1" dirty="0" smtClean="0">
                <a:latin typeface="Meiryo UI" panose="020B0604030504040204" pitchFamily="50" charset="-128"/>
                <a:ea typeface="Meiryo UI" panose="020B0604030504040204" pitchFamily="50" charset="-128"/>
              </a:rPr>
              <a:t>小学校高学年用</a:t>
            </a:r>
            <a:endParaRPr lang="ja-JP" altLang="en-US" sz="3200" b="1" dirty="0">
              <a:latin typeface="Meiryo UI" panose="020B0604030504040204" pitchFamily="50" charset="-128"/>
              <a:ea typeface="Meiryo UI" panose="020B0604030504040204" pitchFamily="50" charset="-128"/>
            </a:endParaRPr>
          </a:p>
        </p:txBody>
      </p:sp>
      <p:pic>
        <p:nvPicPr>
          <p:cNvPr id="7" name="図 6"/>
          <p:cNvPicPr>
            <a:picLocks noChangeAspect="1"/>
          </p:cNvPicPr>
          <p:nvPr/>
        </p:nvPicPr>
        <p:blipFill>
          <a:blip r:embed="rId3"/>
          <a:stretch>
            <a:fillRect/>
          </a:stretch>
        </p:blipFill>
        <p:spPr>
          <a:xfrm>
            <a:off x="2485623" y="2659411"/>
            <a:ext cx="3785802" cy="3827164"/>
          </a:xfrm>
          <a:prstGeom prst="rect">
            <a:avLst/>
          </a:prstGeom>
        </p:spPr>
      </p:pic>
      <p:grpSp>
        <p:nvGrpSpPr>
          <p:cNvPr id="3" name="グループ化 2"/>
          <p:cNvGrpSpPr/>
          <p:nvPr/>
        </p:nvGrpSpPr>
        <p:grpSpPr>
          <a:xfrm>
            <a:off x="64" y="6666595"/>
            <a:ext cx="9537056" cy="230832"/>
            <a:chOff x="64" y="6666595"/>
            <a:chExt cx="9537056" cy="230832"/>
          </a:xfrm>
        </p:grpSpPr>
        <p:sp>
          <p:nvSpPr>
            <p:cNvPr id="2" name="正方形/長方形 1"/>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9" name="テキスト ボックス 8">
            <a:extLst>
              <a:ext uri="{FF2B5EF4-FFF2-40B4-BE49-F238E27FC236}">
                <a16:creationId xmlns:a16="http://schemas.microsoft.com/office/drawing/2014/main" id="{E56C964B-7BCD-FD4E-A78A-81CFEA477367}"/>
              </a:ext>
            </a:extLst>
          </p:cNvPr>
          <p:cNvSpPr txBox="1">
            <a:spLocks noChangeArrowheads="1"/>
          </p:cNvSpPr>
          <p:nvPr/>
        </p:nvSpPr>
        <p:spPr bwMode="auto">
          <a:xfrm>
            <a:off x="1872272" y="400407"/>
            <a:ext cx="403246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すい　　みん　　きょう　　いく</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35853445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p:cNvSpPr/>
          <p:nvPr/>
        </p:nvSpPr>
        <p:spPr>
          <a:xfrm>
            <a:off x="188843" y="5159315"/>
            <a:ext cx="8712968" cy="1312684"/>
          </a:xfrm>
          <a:prstGeom prst="roundRect">
            <a:avLst>
              <a:gd name="adj" fmla="val 3709"/>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3"/>
          <a:stretch>
            <a:fillRect/>
          </a:stretch>
        </p:blipFill>
        <p:spPr>
          <a:xfrm>
            <a:off x="-25095292" y="-15797136"/>
            <a:ext cx="6104700" cy="4392000"/>
          </a:xfrm>
          <a:prstGeom prst="rect">
            <a:avLst/>
          </a:prstGeom>
        </p:spPr>
      </p:pic>
      <p:sp>
        <p:nvSpPr>
          <p:cNvPr id="6" name="テキスト ボックス 6">
            <a:extLst>
              <a:ext uri="{FF2B5EF4-FFF2-40B4-BE49-F238E27FC236}">
                <a16:creationId xmlns:a16="http://schemas.microsoft.com/office/drawing/2014/main" id="{C7AEE4FE-DDCA-8849-A7EF-0F360D00C3E2}"/>
              </a:ext>
            </a:extLst>
          </p:cNvPr>
          <p:cNvSpPr txBox="1">
            <a:spLocks noChangeArrowheads="1"/>
          </p:cNvSpPr>
          <p:nvPr/>
        </p:nvSpPr>
        <p:spPr bwMode="auto">
          <a:xfrm>
            <a:off x="719609" y="859746"/>
            <a:ext cx="8027987"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ts val="6400"/>
              </a:lnSpc>
              <a:spcBef>
                <a:spcPct val="0"/>
              </a:spcBef>
              <a:buFontTx/>
              <a:buNone/>
            </a:pPr>
            <a:r>
              <a:rPr lang="ja-JP" altLang="en-US" sz="4000" dirty="0">
                <a:latin typeface="HGP創英角ｺﾞｼｯｸUB" panose="020B0900000000000000" pitchFamily="34" charset="-128"/>
                <a:ea typeface="HGP創英角ｺﾞｼｯｸUB" panose="020B0900000000000000" pitchFamily="34" charset="-128"/>
              </a:rPr>
              <a:t>イルカ</a:t>
            </a:r>
            <a:r>
              <a:rPr lang="ja-JP" altLang="en-US" sz="4000" dirty="0" smtClean="0">
                <a:latin typeface="HGP創英角ｺﾞｼｯｸUB" panose="020B0900000000000000" pitchFamily="34" charset="-128"/>
                <a:ea typeface="HGP創英角ｺﾞｼｯｸUB" panose="020B0900000000000000" pitchFamily="34" charset="-128"/>
              </a:rPr>
              <a:t>は</a:t>
            </a:r>
            <a:r>
              <a:rPr lang="ja-JP" altLang="en-US" sz="4000" dirty="0">
                <a:latin typeface="HGP創英角ｺﾞｼｯｸUB" panose="020B0900000000000000" pitchFamily="34" charset="-128"/>
                <a:ea typeface="HGP創英角ｺﾞｼｯｸUB" panose="020B0900000000000000" pitchFamily="34" charset="-128"/>
              </a:rPr>
              <a:t>　</a:t>
            </a:r>
            <a:r>
              <a:rPr lang="ja-JP" altLang="en-US" sz="4000" dirty="0" smtClean="0">
                <a:latin typeface="HGP創英角ｺﾞｼｯｸUB" panose="020B0900000000000000" pitchFamily="34" charset="-128"/>
                <a:ea typeface="HGP創英角ｺﾞｼｯｸUB" panose="020B0900000000000000" pitchFamily="34" charset="-128"/>
              </a:rPr>
              <a:t>どうやって　眠る</a:t>
            </a:r>
            <a:r>
              <a:rPr lang="ja-JP" altLang="en-US" sz="4000" dirty="0">
                <a:latin typeface="HGP創英角ｺﾞｼｯｸUB" panose="020B0900000000000000" pitchFamily="34" charset="-128"/>
                <a:ea typeface="HGP創英角ｺﾞｼｯｸUB" panose="020B0900000000000000" pitchFamily="34" charset="-128"/>
              </a:rPr>
              <a:t>でしょう</a:t>
            </a:r>
            <a:r>
              <a:rPr lang="ja-JP" altLang="en-US" sz="4000" dirty="0" smtClean="0">
                <a:latin typeface="HGP創英角ｺﾞｼｯｸUB" panose="020B0900000000000000" pitchFamily="34" charset="-128"/>
                <a:ea typeface="HGP創英角ｺﾞｼｯｸUB" panose="020B0900000000000000" pitchFamily="34" charset="-128"/>
              </a:rPr>
              <a:t>？</a:t>
            </a:r>
            <a:endParaRPr lang="ja-JP" altLang="en-US" sz="4000" dirty="0">
              <a:latin typeface="HGP創英角ｺﾞｼｯｸUB" panose="020B0900000000000000" pitchFamily="34" charset="-128"/>
              <a:ea typeface="HGP創英角ｺﾞｼｯｸUB" panose="020B0900000000000000" pitchFamily="34" charset="-128"/>
            </a:endParaRPr>
          </a:p>
        </p:txBody>
      </p:sp>
      <p:sp>
        <p:nvSpPr>
          <p:cNvPr id="8" name="テキスト ボックス 7">
            <a:extLst>
              <a:ext uri="{FF2B5EF4-FFF2-40B4-BE49-F238E27FC236}">
                <a16:creationId xmlns:a16="http://schemas.microsoft.com/office/drawing/2014/main" id="{E56C964B-7BCD-FD4E-A78A-81CFEA477367}"/>
              </a:ext>
            </a:extLst>
          </p:cNvPr>
          <p:cNvSpPr txBox="1">
            <a:spLocks noChangeArrowheads="1"/>
          </p:cNvSpPr>
          <p:nvPr/>
        </p:nvSpPr>
        <p:spPr bwMode="auto">
          <a:xfrm>
            <a:off x="2475477" y="1844824"/>
            <a:ext cx="51873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3600" dirty="0" smtClean="0">
                <a:solidFill>
                  <a:srgbClr val="FF3399"/>
                </a:solidFill>
                <a:latin typeface="HGP創英角ｺﾞｼｯｸUB" panose="020B0900000000000000" pitchFamily="34" charset="-128"/>
                <a:ea typeface="HGP創英角ｺﾞｼｯｸUB" panose="020B0900000000000000" pitchFamily="34" charset="-128"/>
              </a:rPr>
              <a:t>①　</a:t>
            </a:r>
            <a:r>
              <a:rPr lang="ja-JP" altLang="en-US" sz="3600" dirty="0">
                <a:solidFill>
                  <a:srgbClr val="FF3399"/>
                </a:solidFill>
                <a:latin typeface="HGP創英角ｺﾞｼｯｸUB" panose="020B0900000000000000" pitchFamily="34" charset="-128"/>
                <a:ea typeface="HGP創英角ｺﾞｼｯｸUB" panose="020B0900000000000000" pitchFamily="34" charset="-128"/>
              </a:rPr>
              <a:t>眠らない</a:t>
            </a:r>
          </a:p>
        </p:txBody>
      </p:sp>
      <p:grpSp>
        <p:nvGrpSpPr>
          <p:cNvPr id="11" name="グループ化 24">
            <a:extLst>
              <a:ext uri="{FF2B5EF4-FFF2-40B4-BE49-F238E27FC236}">
                <a16:creationId xmlns:a16="http://schemas.microsoft.com/office/drawing/2014/main" id="{E1D76D83-A1A9-2E41-9156-04C912A11CCE}"/>
              </a:ext>
            </a:extLst>
          </p:cNvPr>
          <p:cNvGrpSpPr>
            <a:grpSpLocks/>
          </p:cNvGrpSpPr>
          <p:nvPr/>
        </p:nvGrpSpPr>
        <p:grpSpPr bwMode="auto">
          <a:xfrm>
            <a:off x="467470" y="110358"/>
            <a:ext cx="2447813" cy="831589"/>
            <a:chOff x="323486" y="149066"/>
            <a:chExt cx="2448362" cy="831662"/>
          </a:xfrm>
        </p:grpSpPr>
        <p:grpSp>
          <p:nvGrpSpPr>
            <p:cNvPr id="12" name="グループ化 23">
              <a:extLst>
                <a:ext uri="{FF2B5EF4-FFF2-40B4-BE49-F238E27FC236}">
                  <a16:creationId xmlns:a16="http://schemas.microsoft.com/office/drawing/2014/main" id="{E04937D9-698A-5942-95D8-8FF3CD2CCB50}"/>
                </a:ext>
              </a:extLst>
            </p:cNvPr>
            <p:cNvGrpSpPr>
              <a:grpSpLocks/>
            </p:cNvGrpSpPr>
            <p:nvPr/>
          </p:nvGrpSpPr>
          <p:grpSpPr bwMode="auto">
            <a:xfrm>
              <a:off x="323486" y="188496"/>
              <a:ext cx="2088849" cy="792232"/>
              <a:chOff x="323486" y="188496"/>
              <a:chExt cx="2088849" cy="792232"/>
            </a:xfrm>
          </p:grpSpPr>
          <p:sp>
            <p:nvSpPr>
              <p:cNvPr id="14" name="フローチャート : 結合子 2">
                <a:extLst>
                  <a:ext uri="{FF2B5EF4-FFF2-40B4-BE49-F238E27FC236}">
                    <a16:creationId xmlns:a16="http://schemas.microsoft.com/office/drawing/2014/main" id="{E409A43F-CB2F-CE44-8BBF-B9F279B796A6}"/>
                  </a:ext>
                </a:extLst>
              </p:cNvPr>
              <p:cNvSpPr/>
              <p:nvPr/>
            </p:nvSpPr>
            <p:spPr>
              <a:xfrm>
                <a:off x="323486" y="188496"/>
                <a:ext cx="792340" cy="792232"/>
              </a:xfrm>
              <a:prstGeom prst="flowChartConnector">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5" name="フローチャート : 結合子 3">
                <a:extLst>
                  <a:ext uri="{FF2B5EF4-FFF2-40B4-BE49-F238E27FC236}">
                    <a16:creationId xmlns:a16="http://schemas.microsoft.com/office/drawing/2014/main" id="{53ED4388-9E57-2746-99CF-361AFF940A78}"/>
                  </a:ext>
                </a:extLst>
              </p:cNvPr>
              <p:cNvSpPr/>
              <p:nvPr/>
            </p:nvSpPr>
            <p:spPr>
              <a:xfrm>
                <a:off x="971852" y="188496"/>
                <a:ext cx="792341" cy="792232"/>
              </a:xfrm>
              <a:prstGeom prst="flowChartConnector">
                <a:avLst/>
              </a:prstGeom>
              <a:solidFill>
                <a:srgbClr val="FFFFCC"/>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6" name="フローチャート : 結合子 4">
                <a:extLst>
                  <a:ext uri="{FF2B5EF4-FFF2-40B4-BE49-F238E27FC236}">
                    <a16:creationId xmlns:a16="http://schemas.microsoft.com/office/drawing/2014/main" id="{17427A7F-52A9-924B-85E7-8F05B5BB4FB8}"/>
                  </a:ext>
                </a:extLst>
              </p:cNvPr>
              <p:cNvSpPr/>
              <p:nvPr/>
            </p:nvSpPr>
            <p:spPr>
              <a:xfrm>
                <a:off x="1619995" y="188496"/>
                <a:ext cx="792340" cy="792232"/>
              </a:xfrm>
              <a:prstGeom prst="flowChartConnector">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sp>
          <p:nvSpPr>
            <p:cNvPr id="13" name="テキスト ボックス 5">
              <a:extLst>
                <a:ext uri="{FF2B5EF4-FFF2-40B4-BE49-F238E27FC236}">
                  <a16:creationId xmlns:a16="http://schemas.microsoft.com/office/drawing/2014/main" id="{17533688-151D-144C-B8EA-6C9F6F7A786F}"/>
                </a:ext>
              </a:extLst>
            </p:cNvPr>
            <p:cNvSpPr txBox="1">
              <a:spLocks noChangeArrowheads="1"/>
            </p:cNvSpPr>
            <p:nvPr/>
          </p:nvSpPr>
          <p:spPr bwMode="auto">
            <a:xfrm>
              <a:off x="395584" y="149066"/>
              <a:ext cx="237626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4400" dirty="0">
                  <a:latin typeface="HGP創英角ﾎﾟｯﾌﾟ体" pitchFamily="50" charset="-128"/>
                  <a:ea typeface="HGP創英角ﾎﾟｯﾌﾟ体" pitchFamily="50" charset="-128"/>
                </a:rPr>
                <a:t>ク</a:t>
              </a:r>
              <a:r>
                <a:rPr lang="en-US" altLang="ja-JP" sz="4400" dirty="0">
                  <a:latin typeface="HGP創英角ﾎﾟｯﾌﾟ体" pitchFamily="50" charset="-128"/>
                  <a:ea typeface="HGP創英角ﾎﾟｯﾌﾟ体" pitchFamily="50" charset="-128"/>
                </a:rPr>
                <a:t> </a:t>
              </a:r>
              <a:r>
                <a:rPr lang="ja-JP" altLang="en-US" sz="4400" dirty="0">
                  <a:latin typeface="HGP創英角ﾎﾟｯﾌﾟ体" pitchFamily="50" charset="-128"/>
                  <a:ea typeface="HGP創英角ﾎﾟｯﾌﾟ体" pitchFamily="50" charset="-128"/>
                </a:rPr>
                <a:t>イ ズ</a:t>
              </a:r>
            </a:p>
          </p:txBody>
        </p:sp>
      </p:grpSp>
      <p:sp>
        <p:nvSpPr>
          <p:cNvPr id="17" name="テキスト ボックス 16">
            <a:extLst>
              <a:ext uri="{FF2B5EF4-FFF2-40B4-BE49-F238E27FC236}">
                <a16:creationId xmlns:a16="http://schemas.microsoft.com/office/drawing/2014/main" id="{E56C964B-7BCD-FD4E-A78A-81CFEA477367}"/>
              </a:ext>
            </a:extLst>
          </p:cNvPr>
          <p:cNvSpPr txBox="1">
            <a:spLocks noChangeArrowheads="1"/>
          </p:cNvSpPr>
          <p:nvPr/>
        </p:nvSpPr>
        <p:spPr bwMode="auto">
          <a:xfrm>
            <a:off x="2466552" y="2666183"/>
            <a:ext cx="59218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3600" dirty="0" smtClean="0">
                <a:solidFill>
                  <a:srgbClr val="FF3399"/>
                </a:solidFill>
                <a:latin typeface="HGP創英角ｺﾞｼｯｸUB" panose="020B0900000000000000" pitchFamily="34" charset="-128"/>
                <a:ea typeface="HGP創英角ｺﾞｼｯｸUB" panose="020B0900000000000000" pitchFamily="34" charset="-128"/>
              </a:rPr>
              <a:t>②　泳ぎながら </a:t>
            </a:r>
            <a:r>
              <a:rPr lang="ja-JP" altLang="en-US" sz="3600" dirty="0">
                <a:solidFill>
                  <a:srgbClr val="FF3399"/>
                </a:solidFill>
                <a:latin typeface="HGP創英角ｺﾞｼｯｸUB" panose="020B0900000000000000" pitchFamily="34" charset="-128"/>
                <a:ea typeface="HGP創英角ｺﾞｼｯｸUB" panose="020B0900000000000000" pitchFamily="34" charset="-128"/>
              </a:rPr>
              <a:t>眠る</a:t>
            </a:r>
          </a:p>
        </p:txBody>
      </p:sp>
      <p:sp>
        <p:nvSpPr>
          <p:cNvPr id="18" name="テキスト ボックス 17">
            <a:extLst>
              <a:ext uri="{FF2B5EF4-FFF2-40B4-BE49-F238E27FC236}">
                <a16:creationId xmlns:a16="http://schemas.microsoft.com/office/drawing/2014/main" id="{E56C964B-7BCD-FD4E-A78A-81CFEA477367}"/>
              </a:ext>
            </a:extLst>
          </p:cNvPr>
          <p:cNvSpPr txBox="1">
            <a:spLocks noChangeArrowheads="1"/>
          </p:cNvSpPr>
          <p:nvPr/>
        </p:nvSpPr>
        <p:spPr bwMode="auto">
          <a:xfrm>
            <a:off x="2250528" y="3480442"/>
            <a:ext cx="65699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3600" dirty="0" smtClean="0">
                <a:solidFill>
                  <a:srgbClr val="FF3399"/>
                </a:solidFill>
                <a:latin typeface="HGP創英角ｺﾞｼｯｸUB" panose="020B0900000000000000" pitchFamily="34" charset="-128"/>
                <a:ea typeface="HGP創英角ｺﾞｼｯｸUB" panose="020B0900000000000000" pitchFamily="34" charset="-128"/>
              </a:rPr>
              <a:t>　③　</a:t>
            </a:r>
            <a:r>
              <a:rPr lang="ja-JP" altLang="en-US" sz="3600" dirty="0">
                <a:solidFill>
                  <a:srgbClr val="FF3399"/>
                </a:solidFill>
                <a:latin typeface="HGP創英角ｺﾞｼｯｸUB" panose="020B0900000000000000" pitchFamily="34" charset="-128"/>
                <a:ea typeface="HGP創英角ｺﾞｼｯｸUB" panose="020B0900000000000000" pitchFamily="34" charset="-128"/>
              </a:rPr>
              <a:t>浮いたり</a:t>
            </a:r>
            <a:r>
              <a:rPr lang="ja-JP" altLang="en-US" sz="3600" dirty="0" smtClean="0">
                <a:solidFill>
                  <a:srgbClr val="FF3399"/>
                </a:solidFill>
                <a:latin typeface="HGP創英角ｺﾞｼｯｸUB" panose="020B0900000000000000" pitchFamily="34" charset="-128"/>
                <a:ea typeface="HGP創英角ｺﾞｼｯｸUB" panose="020B0900000000000000" pitchFamily="34" charset="-128"/>
              </a:rPr>
              <a:t> 沈んだりして眠る</a:t>
            </a:r>
            <a:endParaRPr lang="ja-JP" altLang="en-US" sz="3600" dirty="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3" name="楕円 2"/>
          <p:cNvSpPr/>
          <p:nvPr/>
        </p:nvSpPr>
        <p:spPr>
          <a:xfrm>
            <a:off x="1386432" y="2554396"/>
            <a:ext cx="6480720" cy="2147987"/>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9" name="グループ化 18"/>
          <p:cNvGrpSpPr/>
          <p:nvPr/>
        </p:nvGrpSpPr>
        <p:grpSpPr>
          <a:xfrm>
            <a:off x="64" y="6666595"/>
            <a:ext cx="9537056" cy="230832"/>
            <a:chOff x="64" y="6666595"/>
            <a:chExt cx="9537056" cy="230832"/>
          </a:xfrm>
        </p:grpSpPr>
        <p:sp>
          <p:nvSpPr>
            <p:cNvPr id="20" name="正方形/長方形 19"/>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22" name="テキスト ボックス 21">
            <a:extLst>
              <a:ext uri="{FF2B5EF4-FFF2-40B4-BE49-F238E27FC236}">
                <a16:creationId xmlns:a16="http://schemas.microsoft.com/office/drawing/2014/main" id="{E56C964B-7BCD-FD4E-A78A-81CFEA477367}"/>
              </a:ext>
            </a:extLst>
          </p:cNvPr>
          <p:cNvSpPr txBox="1">
            <a:spLocks noChangeArrowheads="1"/>
          </p:cNvSpPr>
          <p:nvPr/>
        </p:nvSpPr>
        <p:spPr bwMode="auto">
          <a:xfrm>
            <a:off x="251552" y="5223633"/>
            <a:ext cx="8640960" cy="94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2000" dirty="0" smtClean="0">
                <a:latin typeface="HGP創英角ｺﾞｼｯｸUB" panose="020B0900000000000000" pitchFamily="34" charset="-128"/>
                <a:ea typeface="HGP創英角ｺﾞｼｯｸUB" panose="020B0900000000000000" pitchFamily="34" charset="-128"/>
              </a:rPr>
              <a:t>バンドウイルカは、泳ぎながら眠ることができます。右目を閉じている間に左側の脳を休め、左目を閉じている間に右側の脳を休めています。</a:t>
            </a:r>
            <a:endParaRPr lang="en-US" altLang="ja-JP" sz="2000" dirty="0" smtClean="0">
              <a:latin typeface="HGP創英角ｺﾞｼｯｸUB" panose="020B0900000000000000" pitchFamily="34" charset="-128"/>
              <a:ea typeface="HGP創英角ｺﾞｼｯｸUB" panose="020B0900000000000000" pitchFamily="34" charset="-128"/>
            </a:endParaRPr>
          </a:p>
        </p:txBody>
      </p:sp>
      <p:sp>
        <p:nvSpPr>
          <p:cNvPr id="23" name="テキスト ボックス 22">
            <a:extLst>
              <a:ext uri="{FF2B5EF4-FFF2-40B4-BE49-F238E27FC236}">
                <a16:creationId xmlns:a16="http://schemas.microsoft.com/office/drawing/2014/main" id="{E56C964B-7BCD-FD4E-A78A-81CFEA477367}"/>
              </a:ext>
            </a:extLst>
          </p:cNvPr>
          <p:cNvSpPr txBox="1">
            <a:spLocks noChangeArrowheads="1"/>
          </p:cNvSpPr>
          <p:nvPr/>
        </p:nvSpPr>
        <p:spPr bwMode="auto">
          <a:xfrm>
            <a:off x="5317284" y="737693"/>
            <a:ext cx="648221"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err="1" smtClean="0">
                <a:latin typeface="HGP創英角ｺﾞｼｯｸUB" panose="020B0900000000000000" pitchFamily="34" charset="-128"/>
                <a:ea typeface="HGP創英角ｺﾞｼｯｸUB" panose="020B0900000000000000" pitchFamily="34" charset="-128"/>
              </a:rPr>
              <a:t>ねむ</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24" name="テキスト ボックス 23">
            <a:extLst>
              <a:ext uri="{FF2B5EF4-FFF2-40B4-BE49-F238E27FC236}">
                <a16:creationId xmlns:a16="http://schemas.microsoft.com/office/drawing/2014/main" id="{E56C964B-7BCD-FD4E-A78A-81CFEA477367}"/>
              </a:ext>
            </a:extLst>
          </p:cNvPr>
          <p:cNvSpPr txBox="1">
            <a:spLocks noChangeArrowheads="1"/>
          </p:cNvSpPr>
          <p:nvPr/>
        </p:nvSpPr>
        <p:spPr bwMode="auto">
          <a:xfrm>
            <a:off x="3275856" y="1618543"/>
            <a:ext cx="648221"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err="1" smtClean="0">
                <a:solidFill>
                  <a:srgbClr val="FF3399"/>
                </a:solidFill>
                <a:latin typeface="HGP創英角ｺﾞｼｯｸUB" panose="020B0900000000000000" pitchFamily="34" charset="-128"/>
                <a:ea typeface="HGP創英角ｺﾞｼｯｸUB" panose="020B0900000000000000" pitchFamily="34" charset="-128"/>
              </a:rPr>
              <a:t>ねむ</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25" name="テキスト ボックス 24">
            <a:extLst>
              <a:ext uri="{FF2B5EF4-FFF2-40B4-BE49-F238E27FC236}">
                <a16:creationId xmlns:a16="http://schemas.microsoft.com/office/drawing/2014/main" id="{E56C964B-7BCD-FD4E-A78A-81CFEA477367}"/>
              </a:ext>
            </a:extLst>
          </p:cNvPr>
          <p:cNvSpPr txBox="1">
            <a:spLocks noChangeArrowheads="1"/>
          </p:cNvSpPr>
          <p:nvPr/>
        </p:nvSpPr>
        <p:spPr bwMode="auto">
          <a:xfrm>
            <a:off x="5506670" y="2480329"/>
            <a:ext cx="6482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err="1" smtClean="0">
                <a:solidFill>
                  <a:srgbClr val="FF3399"/>
                </a:solidFill>
                <a:latin typeface="HGP創英角ｺﾞｼｯｸUB" panose="020B0900000000000000" pitchFamily="34" charset="-128"/>
                <a:ea typeface="HGP創英角ｺﾞｼｯｸUB" panose="020B0900000000000000" pitchFamily="34" charset="-128"/>
              </a:rPr>
              <a:t>ねむ</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26" name="テキスト ボックス 25">
            <a:extLst>
              <a:ext uri="{FF2B5EF4-FFF2-40B4-BE49-F238E27FC236}">
                <a16:creationId xmlns:a16="http://schemas.microsoft.com/office/drawing/2014/main" id="{E56C964B-7BCD-FD4E-A78A-81CFEA477367}"/>
              </a:ext>
            </a:extLst>
          </p:cNvPr>
          <p:cNvSpPr txBox="1">
            <a:spLocks noChangeArrowheads="1"/>
          </p:cNvSpPr>
          <p:nvPr/>
        </p:nvSpPr>
        <p:spPr bwMode="auto">
          <a:xfrm>
            <a:off x="7479567" y="3272735"/>
            <a:ext cx="648221"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err="1" smtClean="0">
                <a:solidFill>
                  <a:srgbClr val="FF3399"/>
                </a:solidFill>
                <a:latin typeface="HGP創英角ｺﾞｼｯｸUB" panose="020B0900000000000000" pitchFamily="34" charset="-128"/>
                <a:ea typeface="HGP創英角ｺﾞｼｯｸUB" panose="020B0900000000000000" pitchFamily="34" charset="-128"/>
              </a:rPr>
              <a:t>ねむ</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31" name="テキスト ボックス 30">
            <a:extLst>
              <a:ext uri="{FF2B5EF4-FFF2-40B4-BE49-F238E27FC236}">
                <a16:creationId xmlns:a16="http://schemas.microsoft.com/office/drawing/2014/main" id="{E56C964B-7BCD-FD4E-A78A-81CFEA477367}"/>
              </a:ext>
            </a:extLst>
          </p:cNvPr>
          <p:cNvSpPr txBox="1">
            <a:spLocks noChangeArrowheads="1"/>
          </p:cNvSpPr>
          <p:nvPr/>
        </p:nvSpPr>
        <p:spPr bwMode="auto">
          <a:xfrm>
            <a:off x="3482400" y="3289577"/>
            <a:ext cx="648221"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a:solidFill>
                  <a:srgbClr val="FF3399"/>
                </a:solidFill>
                <a:latin typeface="HGP創英角ｺﾞｼｯｸUB" panose="020B0900000000000000" pitchFamily="34" charset="-128"/>
                <a:ea typeface="HGP創英角ｺﾞｼｯｸUB" panose="020B0900000000000000" pitchFamily="34" charset="-128"/>
              </a:rPr>
              <a:t>う</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32" name="テキスト ボックス 31">
            <a:extLst>
              <a:ext uri="{FF2B5EF4-FFF2-40B4-BE49-F238E27FC236}">
                <a16:creationId xmlns:a16="http://schemas.microsoft.com/office/drawing/2014/main" id="{E56C964B-7BCD-FD4E-A78A-81CFEA477367}"/>
              </a:ext>
            </a:extLst>
          </p:cNvPr>
          <p:cNvSpPr txBox="1">
            <a:spLocks noChangeArrowheads="1"/>
          </p:cNvSpPr>
          <p:nvPr/>
        </p:nvSpPr>
        <p:spPr bwMode="auto">
          <a:xfrm>
            <a:off x="3275856" y="2453440"/>
            <a:ext cx="648221"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err="1">
                <a:solidFill>
                  <a:srgbClr val="FF3399"/>
                </a:solidFill>
                <a:latin typeface="HGP創英角ｺﾞｼｯｸUB" panose="020B0900000000000000" pitchFamily="34" charset="-128"/>
                <a:ea typeface="HGP創英角ｺﾞｼｯｸUB" panose="020B0900000000000000" pitchFamily="34" charset="-128"/>
              </a:rPr>
              <a:t>およ</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33" name="テキスト ボックス 32">
            <a:extLst>
              <a:ext uri="{FF2B5EF4-FFF2-40B4-BE49-F238E27FC236}">
                <a16:creationId xmlns:a16="http://schemas.microsoft.com/office/drawing/2014/main" id="{E56C964B-7BCD-FD4E-A78A-81CFEA477367}"/>
              </a:ext>
            </a:extLst>
          </p:cNvPr>
          <p:cNvSpPr txBox="1">
            <a:spLocks noChangeArrowheads="1"/>
          </p:cNvSpPr>
          <p:nvPr/>
        </p:nvSpPr>
        <p:spPr bwMode="auto">
          <a:xfrm>
            <a:off x="5182559" y="3262955"/>
            <a:ext cx="648221"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err="1">
                <a:solidFill>
                  <a:srgbClr val="FF3399"/>
                </a:solidFill>
                <a:latin typeface="HGP創英角ｺﾞｼｯｸUB" panose="020B0900000000000000" pitchFamily="34" charset="-128"/>
                <a:ea typeface="HGP創英角ｺﾞｼｯｸUB" panose="020B0900000000000000" pitchFamily="34" charset="-128"/>
              </a:rPr>
              <a:t>しず</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34" name="テキスト ボックス 33">
            <a:extLst>
              <a:ext uri="{FF2B5EF4-FFF2-40B4-BE49-F238E27FC236}">
                <a16:creationId xmlns:a16="http://schemas.microsoft.com/office/drawing/2014/main" id="{E56C964B-7BCD-FD4E-A78A-81CFEA477367}"/>
              </a:ext>
            </a:extLst>
          </p:cNvPr>
          <p:cNvSpPr txBox="1">
            <a:spLocks noChangeArrowheads="1"/>
          </p:cNvSpPr>
          <p:nvPr/>
        </p:nvSpPr>
        <p:spPr bwMode="auto">
          <a:xfrm>
            <a:off x="2136680" y="5091589"/>
            <a:ext cx="648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err="1">
                <a:latin typeface="HGP創英角ｺﾞｼｯｸUB" panose="020B0900000000000000" pitchFamily="34" charset="-128"/>
                <a:ea typeface="HGP創英角ｺﾞｼｯｸUB" panose="020B0900000000000000" pitchFamily="34" charset="-128"/>
              </a:rPr>
              <a:t>およ</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35" name="テキスト ボックス 34">
            <a:extLst>
              <a:ext uri="{FF2B5EF4-FFF2-40B4-BE49-F238E27FC236}">
                <a16:creationId xmlns:a16="http://schemas.microsoft.com/office/drawing/2014/main" id="{E56C964B-7BCD-FD4E-A78A-81CFEA477367}"/>
              </a:ext>
            </a:extLst>
          </p:cNvPr>
          <p:cNvSpPr txBox="1">
            <a:spLocks noChangeArrowheads="1"/>
          </p:cNvSpPr>
          <p:nvPr/>
        </p:nvSpPr>
        <p:spPr bwMode="auto">
          <a:xfrm>
            <a:off x="3275856" y="5100271"/>
            <a:ext cx="648221"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err="1">
                <a:latin typeface="HGP創英角ｺﾞｼｯｸUB" panose="020B0900000000000000" pitchFamily="34" charset="-128"/>
                <a:ea typeface="HGP創英角ｺﾞｼｯｸUB" panose="020B0900000000000000" pitchFamily="34" charset="-128"/>
              </a:rPr>
              <a:t>ねむ</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36" name="テキスト ボックス 35">
            <a:extLst>
              <a:ext uri="{FF2B5EF4-FFF2-40B4-BE49-F238E27FC236}">
                <a16:creationId xmlns:a16="http://schemas.microsoft.com/office/drawing/2014/main" id="{E56C964B-7BCD-FD4E-A78A-81CFEA477367}"/>
              </a:ext>
            </a:extLst>
          </p:cNvPr>
          <p:cNvSpPr txBox="1">
            <a:spLocks noChangeArrowheads="1"/>
          </p:cNvSpPr>
          <p:nvPr/>
        </p:nvSpPr>
        <p:spPr bwMode="auto">
          <a:xfrm>
            <a:off x="5435963" y="5091589"/>
            <a:ext cx="648221"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err="1">
                <a:latin typeface="HGP創英角ｺﾞｼｯｸUB" panose="020B0900000000000000" pitchFamily="34" charset="-128"/>
                <a:ea typeface="HGP創英角ｺﾞｼｯｸUB" panose="020B0900000000000000" pitchFamily="34" charset="-128"/>
              </a:rPr>
              <a:t>みぎめ</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37" name="テキスト ボックス 36">
            <a:extLst>
              <a:ext uri="{FF2B5EF4-FFF2-40B4-BE49-F238E27FC236}">
                <a16:creationId xmlns:a16="http://schemas.microsoft.com/office/drawing/2014/main" id="{E56C964B-7BCD-FD4E-A78A-81CFEA477367}"/>
              </a:ext>
            </a:extLst>
          </p:cNvPr>
          <p:cNvSpPr txBox="1">
            <a:spLocks noChangeArrowheads="1"/>
          </p:cNvSpPr>
          <p:nvPr/>
        </p:nvSpPr>
        <p:spPr bwMode="auto">
          <a:xfrm>
            <a:off x="6228035" y="5111302"/>
            <a:ext cx="648221"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a:latin typeface="HGP創英角ｺﾞｼｯｸUB" panose="020B0900000000000000" pitchFamily="34" charset="-128"/>
                <a:ea typeface="HGP創英角ｺﾞｼｯｸUB" panose="020B0900000000000000" pitchFamily="34" charset="-128"/>
              </a:rPr>
              <a:t>と</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38" name="テキスト ボックス 37">
            <a:extLst>
              <a:ext uri="{FF2B5EF4-FFF2-40B4-BE49-F238E27FC236}">
                <a16:creationId xmlns:a16="http://schemas.microsoft.com/office/drawing/2014/main" id="{E56C964B-7BCD-FD4E-A78A-81CFEA477367}"/>
              </a:ext>
            </a:extLst>
          </p:cNvPr>
          <p:cNvSpPr txBox="1">
            <a:spLocks noChangeArrowheads="1"/>
          </p:cNvSpPr>
          <p:nvPr/>
        </p:nvSpPr>
        <p:spPr bwMode="auto">
          <a:xfrm>
            <a:off x="7182950" y="5119173"/>
            <a:ext cx="648221"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latin typeface="HGP創英角ｺﾞｼｯｸUB" panose="020B0900000000000000" pitchFamily="34" charset="-128"/>
                <a:ea typeface="HGP創英角ｺﾞｼｯｸUB" panose="020B0900000000000000" pitchFamily="34" charset="-128"/>
              </a:rPr>
              <a:t>あいだ</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39" name="テキスト ボックス 38">
            <a:extLst>
              <a:ext uri="{FF2B5EF4-FFF2-40B4-BE49-F238E27FC236}">
                <a16:creationId xmlns:a16="http://schemas.microsoft.com/office/drawing/2014/main" id="{E56C964B-7BCD-FD4E-A78A-81CFEA477367}"/>
              </a:ext>
            </a:extLst>
          </p:cNvPr>
          <p:cNvSpPr txBox="1">
            <a:spLocks noChangeArrowheads="1"/>
          </p:cNvSpPr>
          <p:nvPr/>
        </p:nvSpPr>
        <p:spPr bwMode="auto">
          <a:xfrm>
            <a:off x="3163563" y="5571899"/>
            <a:ext cx="648221"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latin typeface="HGP創英角ｺﾞｼｯｸUB" panose="020B0900000000000000" pitchFamily="34" charset="-128"/>
                <a:ea typeface="HGP創英角ｺﾞｼｯｸUB" panose="020B0900000000000000" pitchFamily="34" charset="-128"/>
              </a:rPr>
              <a:t>あいだ</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40" name="テキスト ボックス 39">
            <a:extLst>
              <a:ext uri="{FF2B5EF4-FFF2-40B4-BE49-F238E27FC236}">
                <a16:creationId xmlns:a16="http://schemas.microsoft.com/office/drawing/2014/main" id="{E56C964B-7BCD-FD4E-A78A-81CFEA477367}"/>
              </a:ext>
            </a:extLst>
          </p:cNvPr>
          <p:cNvSpPr txBox="1">
            <a:spLocks noChangeArrowheads="1"/>
          </p:cNvSpPr>
          <p:nvPr/>
        </p:nvSpPr>
        <p:spPr bwMode="auto">
          <a:xfrm>
            <a:off x="1322309" y="5571899"/>
            <a:ext cx="810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a:latin typeface="HGP創英角ｺﾞｼｯｸUB" panose="020B0900000000000000" pitchFamily="34" charset="-128"/>
                <a:ea typeface="HGP創英角ｺﾞｼｯｸUB" panose="020B0900000000000000" pitchFamily="34" charset="-128"/>
              </a:rPr>
              <a:t>ひだり</a:t>
            </a:r>
            <a:r>
              <a:rPr lang="ja-JP" altLang="en-US" sz="1200" dirty="0" err="1" smtClean="0">
                <a:latin typeface="HGP創英角ｺﾞｼｯｸUB" panose="020B0900000000000000" pitchFamily="34" charset="-128"/>
                <a:ea typeface="HGP創英角ｺﾞｼｯｸUB" panose="020B0900000000000000" pitchFamily="34" charset="-128"/>
              </a:rPr>
              <a:t>め</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41" name="テキスト ボックス 40">
            <a:extLst>
              <a:ext uri="{FF2B5EF4-FFF2-40B4-BE49-F238E27FC236}">
                <a16:creationId xmlns:a16="http://schemas.microsoft.com/office/drawing/2014/main" id="{E56C964B-7BCD-FD4E-A78A-81CFEA477367}"/>
              </a:ext>
            </a:extLst>
          </p:cNvPr>
          <p:cNvSpPr txBox="1">
            <a:spLocks noChangeArrowheads="1"/>
          </p:cNvSpPr>
          <p:nvPr/>
        </p:nvSpPr>
        <p:spPr bwMode="auto">
          <a:xfrm>
            <a:off x="2151921" y="5579909"/>
            <a:ext cx="648221"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a:latin typeface="HGP創英角ｺﾞｼｯｸUB" panose="020B0900000000000000" pitchFamily="34" charset="-128"/>
                <a:ea typeface="HGP創英角ｺﾞｼｯｸUB" panose="020B0900000000000000" pitchFamily="34" charset="-128"/>
              </a:rPr>
              <a:t>と</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42" name="テキスト ボックス 41">
            <a:extLst>
              <a:ext uri="{FF2B5EF4-FFF2-40B4-BE49-F238E27FC236}">
                <a16:creationId xmlns:a16="http://schemas.microsoft.com/office/drawing/2014/main" id="{E56C964B-7BCD-FD4E-A78A-81CFEA477367}"/>
              </a:ext>
            </a:extLst>
          </p:cNvPr>
          <p:cNvSpPr txBox="1">
            <a:spLocks noChangeArrowheads="1"/>
          </p:cNvSpPr>
          <p:nvPr/>
        </p:nvSpPr>
        <p:spPr bwMode="auto">
          <a:xfrm>
            <a:off x="3664986" y="5567653"/>
            <a:ext cx="769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err="1" smtClean="0">
                <a:latin typeface="HGP創英角ｺﾞｼｯｸUB" panose="020B0900000000000000" pitchFamily="34" charset="-128"/>
                <a:ea typeface="HGP創英角ｺﾞｼｯｸUB" panose="020B0900000000000000" pitchFamily="34" charset="-128"/>
              </a:rPr>
              <a:t>みぎがわ</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43" name="テキスト ボックス 42">
            <a:extLst>
              <a:ext uri="{FF2B5EF4-FFF2-40B4-BE49-F238E27FC236}">
                <a16:creationId xmlns:a16="http://schemas.microsoft.com/office/drawing/2014/main" id="{E56C964B-7BCD-FD4E-A78A-81CFEA477367}"/>
              </a:ext>
            </a:extLst>
          </p:cNvPr>
          <p:cNvSpPr txBox="1">
            <a:spLocks noChangeArrowheads="1"/>
          </p:cNvSpPr>
          <p:nvPr/>
        </p:nvSpPr>
        <p:spPr bwMode="auto">
          <a:xfrm>
            <a:off x="4446878" y="5571899"/>
            <a:ext cx="810950"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a:latin typeface="HGP創英角ｺﾞｼｯｸUB" panose="020B0900000000000000" pitchFamily="34" charset="-128"/>
                <a:ea typeface="HGP創英角ｺﾞｼｯｸUB" panose="020B0900000000000000" pitchFamily="34" charset="-128"/>
              </a:rPr>
              <a:t>のう</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44" name="テキスト ボックス 43">
            <a:extLst>
              <a:ext uri="{FF2B5EF4-FFF2-40B4-BE49-F238E27FC236}">
                <a16:creationId xmlns:a16="http://schemas.microsoft.com/office/drawing/2014/main" id="{E56C964B-7BCD-FD4E-A78A-81CFEA477367}"/>
              </a:ext>
            </a:extLst>
          </p:cNvPr>
          <p:cNvSpPr txBox="1">
            <a:spLocks noChangeArrowheads="1"/>
          </p:cNvSpPr>
          <p:nvPr/>
        </p:nvSpPr>
        <p:spPr bwMode="auto">
          <a:xfrm>
            <a:off x="704661" y="5591212"/>
            <a:ext cx="810950"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err="1">
                <a:latin typeface="HGP創英角ｺﾞｼｯｸUB" panose="020B0900000000000000" pitchFamily="34" charset="-128"/>
                <a:ea typeface="HGP創英角ｺﾞｼｯｸUB" panose="020B0900000000000000" pitchFamily="34" charset="-128"/>
              </a:rPr>
              <a:t>やす</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45" name="テキスト ボックス 44">
            <a:extLst>
              <a:ext uri="{FF2B5EF4-FFF2-40B4-BE49-F238E27FC236}">
                <a16:creationId xmlns:a16="http://schemas.microsoft.com/office/drawing/2014/main" id="{E56C964B-7BCD-FD4E-A78A-81CFEA477367}"/>
              </a:ext>
            </a:extLst>
          </p:cNvPr>
          <p:cNvSpPr txBox="1">
            <a:spLocks noChangeArrowheads="1"/>
          </p:cNvSpPr>
          <p:nvPr/>
        </p:nvSpPr>
        <p:spPr bwMode="auto">
          <a:xfrm>
            <a:off x="4894044" y="5571899"/>
            <a:ext cx="810950"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err="1">
                <a:latin typeface="HGP創英角ｺﾞｼｯｸUB" panose="020B0900000000000000" pitchFamily="34" charset="-128"/>
                <a:ea typeface="HGP創英角ｺﾞｼｯｸUB" panose="020B0900000000000000" pitchFamily="34" charset="-128"/>
              </a:rPr>
              <a:t>やす</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46" name="テキスト ボックス 45">
            <a:extLst>
              <a:ext uri="{FF2B5EF4-FFF2-40B4-BE49-F238E27FC236}">
                <a16:creationId xmlns:a16="http://schemas.microsoft.com/office/drawing/2014/main" id="{E56C964B-7BCD-FD4E-A78A-81CFEA477367}"/>
              </a:ext>
            </a:extLst>
          </p:cNvPr>
          <p:cNvSpPr txBox="1">
            <a:spLocks noChangeArrowheads="1"/>
          </p:cNvSpPr>
          <p:nvPr/>
        </p:nvSpPr>
        <p:spPr bwMode="auto">
          <a:xfrm>
            <a:off x="7689610" y="5111302"/>
            <a:ext cx="9490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a:latin typeface="HGP創英角ｺﾞｼｯｸUB" panose="020B0900000000000000" pitchFamily="34" charset="-128"/>
                <a:ea typeface="HGP創英角ｺﾞｼｯｸUB" panose="020B0900000000000000" pitchFamily="34" charset="-128"/>
              </a:rPr>
              <a:t>ひだり</a:t>
            </a:r>
            <a:r>
              <a:rPr lang="ja-JP" altLang="en-US" sz="1200" dirty="0" smtClean="0">
                <a:latin typeface="HGP創英角ｺﾞｼｯｸUB" panose="020B0900000000000000" pitchFamily="34" charset="-128"/>
                <a:ea typeface="HGP創英角ｺﾞｼｯｸUB" panose="020B0900000000000000" pitchFamily="34" charset="-128"/>
              </a:rPr>
              <a:t>がわ</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47" name="テキスト ボックス 46">
            <a:extLst>
              <a:ext uri="{FF2B5EF4-FFF2-40B4-BE49-F238E27FC236}">
                <a16:creationId xmlns:a16="http://schemas.microsoft.com/office/drawing/2014/main" id="{E56C964B-7BCD-FD4E-A78A-81CFEA477367}"/>
              </a:ext>
            </a:extLst>
          </p:cNvPr>
          <p:cNvSpPr txBox="1">
            <a:spLocks noChangeArrowheads="1"/>
          </p:cNvSpPr>
          <p:nvPr/>
        </p:nvSpPr>
        <p:spPr bwMode="auto">
          <a:xfrm>
            <a:off x="260548" y="5580579"/>
            <a:ext cx="810950"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a:latin typeface="HGP創英角ｺﾞｼｯｸUB" panose="020B0900000000000000" pitchFamily="34" charset="-128"/>
                <a:ea typeface="HGP創英角ｺﾞｼｯｸUB" panose="020B0900000000000000" pitchFamily="34" charset="-128"/>
              </a:rPr>
              <a:t>のう</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1448930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3"/>
          <a:stretch>
            <a:fillRect/>
          </a:stretch>
        </p:blipFill>
        <p:spPr>
          <a:xfrm>
            <a:off x="1633376" y="1803964"/>
            <a:ext cx="5919129" cy="3868519"/>
          </a:xfrm>
          <a:prstGeom prst="rect">
            <a:avLst/>
          </a:prstGeom>
        </p:spPr>
      </p:pic>
      <p:sp>
        <p:nvSpPr>
          <p:cNvPr id="5"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3145544" y="1087777"/>
            <a:ext cx="2664296" cy="1122341"/>
          </a:xfrm>
        </p:spPr>
        <p:txBody>
          <a:bodyPr>
            <a:normAutofit fontScale="62500" lnSpcReduction="20000"/>
          </a:bodyPr>
          <a:lstStyle/>
          <a:p>
            <a:pPr marL="0" indent="0" algn="ctr">
              <a:lnSpc>
                <a:spcPct val="170000"/>
              </a:lnSpc>
              <a:buNone/>
            </a:pPr>
            <a:r>
              <a:rPr lang="ja-JP" altLang="en-US" b="1" dirty="0">
                <a:latin typeface="Meiryo" panose="020B0604030504040204" pitchFamily="34" charset="-128"/>
                <a:ea typeface="Meiryo" panose="020B0604030504040204" pitchFamily="34" charset="-128"/>
              </a:rPr>
              <a:t>目覚めて</a:t>
            </a:r>
            <a:r>
              <a:rPr lang="ja-JP" altLang="en-US" b="1" dirty="0" smtClean="0">
                <a:latin typeface="Meiryo" panose="020B0604030504040204" pitchFamily="34" charset="-128"/>
                <a:ea typeface="Meiryo" panose="020B0604030504040204" pitchFamily="34" charset="-128"/>
              </a:rPr>
              <a:t>いる</a:t>
            </a:r>
            <a:endParaRPr lang="en-US" altLang="ja-JP" b="1" dirty="0" smtClean="0">
              <a:latin typeface="Meiryo" panose="020B0604030504040204" pitchFamily="34" charset="-128"/>
              <a:ea typeface="Meiryo" panose="020B0604030504040204" pitchFamily="34" charset="-128"/>
            </a:endParaRPr>
          </a:p>
          <a:p>
            <a:pPr marL="0" indent="0" algn="ctr">
              <a:lnSpc>
                <a:spcPct val="170000"/>
              </a:lnSpc>
              <a:buNone/>
            </a:pPr>
            <a:r>
              <a:rPr lang="ja-JP" altLang="en-US" b="1" dirty="0" smtClean="0">
                <a:latin typeface="Meiryo" panose="020B0604030504040204" pitchFamily="34" charset="-128"/>
                <a:ea typeface="Meiryo" panose="020B0604030504040204" pitchFamily="34" charset="-128"/>
              </a:rPr>
              <a:t>（覚醒）</a:t>
            </a:r>
            <a:endParaRPr lang="en-US" altLang="ja-JP" b="1" dirty="0" smtClean="0">
              <a:latin typeface="Meiryo" panose="020B0604030504040204" pitchFamily="34" charset="-128"/>
              <a:ea typeface="Meiryo" panose="020B0604030504040204" pitchFamily="34" charset="-128"/>
            </a:endParaRPr>
          </a:p>
        </p:txBody>
      </p:sp>
      <p:sp>
        <p:nvSpPr>
          <p:cNvPr id="6"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619672" y="5514503"/>
            <a:ext cx="2801440" cy="6480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2400" b="1" dirty="0">
                <a:latin typeface="Meiryo" panose="020B0604030504040204" pitchFamily="34" charset="-128"/>
                <a:ea typeface="Meiryo" panose="020B0604030504040204" pitchFamily="34" charset="-128"/>
              </a:rPr>
              <a:t>ぐったり</a:t>
            </a:r>
            <a:endParaRPr lang="en-US" altLang="ja-JP" sz="2400"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sz="2400" b="1" dirty="0" smtClean="0">
                <a:latin typeface="Meiryo" panose="020B0604030504040204" pitchFamily="34" charset="-128"/>
                <a:ea typeface="Meiryo" panose="020B0604030504040204" pitchFamily="34" charset="-128"/>
              </a:rPr>
              <a:t>（ノンレム睡眠）</a:t>
            </a:r>
            <a:endParaRPr lang="en-US" altLang="ja-JP" sz="2400" b="1" dirty="0" smtClean="0">
              <a:latin typeface="Meiryo" panose="020B0604030504040204" pitchFamily="34" charset="-128"/>
              <a:ea typeface="Meiryo" panose="020B0604030504040204" pitchFamily="34" charset="-128"/>
            </a:endParaRPr>
          </a:p>
        </p:txBody>
      </p:sp>
      <p:sp>
        <p:nvSpPr>
          <p:cNvPr id="7"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4664221" y="5542975"/>
            <a:ext cx="2585779" cy="854841"/>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ぐっすり</a:t>
            </a:r>
            <a:endParaRPr lang="en-US" altLang="ja-JP" b="1" dirty="0" smtClean="0">
              <a:latin typeface="Meiryo" panose="020B0604030504040204" pitchFamily="34" charset="-128"/>
              <a:ea typeface="Meiryo" panose="020B0604030504040204" pitchFamily="34" charset="-128"/>
            </a:endParaRPr>
          </a:p>
          <a:p>
            <a:pPr marL="0" indent="0" algn="ctr">
              <a:lnSpc>
                <a:spcPct val="120000"/>
              </a:lnSpc>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（レム睡眠）</a:t>
            </a:r>
            <a:endParaRPr lang="en-US" altLang="ja-JP" b="1" dirty="0" smtClean="0">
              <a:latin typeface="Meiryo" panose="020B0604030504040204" pitchFamily="34" charset="-128"/>
              <a:ea typeface="Meiryo" panose="020B0604030504040204" pitchFamily="34" charset="-128"/>
            </a:endParaRPr>
          </a:p>
        </p:txBody>
      </p:sp>
      <p:grpSp>
        <p:nvGrpSpPr>
          <p:cNvPr id="8" name="グループ化 7"/>
          <p:cNvGrpSpPr/>
          <p:nvPr/>
        </p:nvGrpSpPr>
        <p:grpSpPr>
          <a:xfrm>
            <a:off x="64" y="6666595"/>
            <a:ext cx="9537056" cy="230832"/>
            <a:chOff x="64" y="6666595"/>
            <a:chExt cx="9537056" cy="230832"/>
          </a:xfrm>
        </p:grpSpPr>
        <p:sp>
          <p:nvSpPr>
            <p:cNvPr id="9" name="正方形/長方形 8"/>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2"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014113" y="217756"/>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猫の姿勢と睡眠の関係 </a:t>
            </a:r>
            <a:endParaRPr lang="ja-JP" altLang="en-US" sz="4000" b="1" dirty="0">
              <a:latin typeface="Meiryo" panose="020B0604030504040204" pitchFamily="34" charset="-128"/>
              <a:ea typeface="Meiryo" panose="020B0604030504040204" pitchFamily="34" charset="-128"/>
            </a:endParaRPr>
          </a:p>
        </p:txBody>
      </p:sp>
      <p:sp>
        <p:nvSpPr>
          <p:cNvPr id="13"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3145544" y="6397817"/>
            <a:ext cx="5929582" cy="2316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buFont typeface="Arial" panose="020B0604020202020204" pitchFamily="34" charset="0"/>
              <a:buNone/>
            </a:pPr>
            <a:r>
              <a:rPr lang="ja-JP" altLang="en-US" sz="1200" b="1" dirty="0" smtClean="0">
                <a:latin typeface="Century" panose="02040604050505020304" pitchFamily="18" charset="0"/>
                <a:ea typeface="Meiryo" panose="020B0604030504040204" pitchFamily="34" charset="-128"/>
              </a:rPr>
              <a:t>参考：</a:t>
            </a:r>
            <a:r>
              <a:rPr lang="en-US" altLang="ja-JP" sz="1200" b="1" dirty="0" err="1" smtClean="0">
                <a:latin typeface="Century" panose="02040604050505020304" pitchFamily="18" charset="0"/>
                <a:ea typeface="Meiryo" panose="020B0604030504040204" pitchFamily="34" charset="-128"/>
              </a:rPr>
              <a:t>Jouvet</a:t>
            </a:r>
            <a:r>
              <a:rPr lang="en-US" altLang="ja-JP" sz="1200" b="1" dirty="0" smtClean="0">
                <a:latin typeface="Century" panose="02040604050505020304" pitchFamily="18" charset="0"/>
                <a:ea typeface="Meiryo" panose="020B0604030504040204" pitchFamily="34" charset="-128"/>
              </a:rPr>
              <a:t> </a:t>
            </a:r>
            <a:r>
              <a:rPr lang="en-US" altLang="ja-JP" sz="1200" b="1" dirty="0" err="1" smtClean="0">
                <a:latin typeface="Century" panose="02040604050505020304" pitchFamily="18" charset="0"/>
                <a:ea typeface="Meiryo" panose="020B0604030504040204" pitchFamily="34" charset="-128"/>
              </a:rPr>
              <a:t>M.The</a:t>
            </a:r>
            <a:r>
              <a:rPr lang="en-US" altLang="ja-JP" sz="1200" b="1" dirty="0" smtClean="0">
                <a:latin typeface="Century" panose="02040604050505020304" pitchFamily="18" charset="0"/>
                <a:ea typeface="Meiryo" panose="020B0604030504040204" pitchFamily="34" charset="-128"/>
              </a:rPr>
              <a:t> states of </a:t>
            </a:r>
            <a:r>
              <a:rPr lang="en-US" altLang="ja-JP" sz="1200" b="1" dirty="0" err="1" smtClean="0">
                <a:latin typeface="Century" panose="02040604050505020304" pitchFamily="18" charset="0"/>
                <a:ea typeface="Meiryo" panose="020B0604030504040204" pitchFamily="34" charset="-128"/>
              </a:rPr>
              <a:t>sleep.Scientific</a:t>
            </a:r>
            <a:r>
              <a:rPr lang="en-US" altLang="ja-JP" sz="1200" b="1" dirty="0" smtClean="0">
                <a:latin typeface="Century" panose="02040604050505020304" pitchFamily="18" charset="0"/>
                <a:ea typeface="Meiryo" panose="020B0604030504040204" pitchFamily="34" charset="-128"/>
              </a:rPr>
              <a:t> American .216:62-72.1967</a:t>
            </a:r>
          </a:p>
        </p:txBody>
      </p:sp>
      <p:sp>
        <p:nvSpPr>
          <p:cNvPr id="14" name="テキスト ボックス 13">
            <a:extLst>
              <a:ext uri="{FF2B5EF4-FFF2-40B4-BE49-F238E27FC236}">
                <a16:creationId xmlns:a16="http://schemas.microsoft.com/office/drawing/2014/main" id="{E56C964B-7BCD-FD4E-A78A-81CFEA477367}"/>
              </a:ext>
            </a:extLst>
          </p:cNvPr>
          <p:cNvSpPr txBox="1">
            <a:spLocks noChangeArrowheads="1"/>
          </p:cNvSpPr>
          <p:nvPr/>
        </p:nvSpPr>
        <p:spPr bwMode="auto">
          <a:xfrm>
            <a:off x="2106584" y="-87923"/>
            <a:ext cx="648221"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ねこ</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15" name="テキスト ボックス 14">
            <a:extLst>
              <a:ext uri="{FF2B5EF4-FFF2-40B4-BE49-F238E27FC236}">
                <a16:creationId xmlns:a16="http://schemas.microsoft.com/office/drawing/2014/main" id="{E56C964B-7BCD-FD4E-A78A-81CFEA477367}"/>
              </a:ext>
            </a:extLst>
          </p:cNvPr>
          <p:cNvSpPr txBox="1">
            <a:spLocks noChangeArrowheads="1"/>
          </p:cNvSpPr>
          <p:nvPr/>
        </p:nvSpPr>
        <p:spPr bwMode="auto">
          <a:xfrm>
            <a:off x="3247279" y="-93595"/>
            <a:ext cx="9457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し　 </a:t>
            </a:r>
            <a:r>
              <a:rPr lang="ja-JP" altLang="en-US" sz="1600" dirty="0" err="1" smtClean="0">
                <a:latin typeface="HGP創英角ｺﾞｼｯｸUB" panose="020B0900000000000000" pitchFamily="34" charset="-128"/>
                <a:ea typeface="HGP創英角ｺﾞｼｯｸUB" panose="020B0900000000000000" pitchFamily="34" charset="-128"/>
              </a:rPr>
              <a:t>せい</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16" name="テキスト ボックス 15">
            <a:extLst>
              <a:ext uri="{FF2B5EF4-FFF2-40B4-BE49-F238E27FC236}">
                <a16:creationId xmlns:a16="http://schemas.microsoft.com/office/drawing/2014/main" id="{E56C964B-7BCD-FD4E-A78A-81CFEA477367}"/>
              </a:ext>
            </a:extLst>
          </p:cNvPr>
          <p:cNvSpPr txBox="1">
            <a:spLocks noChangeArrowheads="1"/>
          </p:cNvSpPr>
          <p:nvPr/>
        </p:nvSpPr>
        <p:spPr bwMode="auto">
          <a:xfrm>
            <a:off x="4690872" y="-99222"/>
            <a:ext cx="1022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すい みん</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17" name="テキスト ボックス 16">
            <a:extLst>
              <a:ext uri="{FF2B5EF4-FFF2-40B4-BE49-F238E27FC236}">
                <a16:creationId xmlns:a16="http://schemas.microsoft.com/office/drawing/2014/main" id="{E56C964B-7BCD-FD4E-A78A-81CFEA477367}"/>
              </a:ext>
            </a:extLst>
          </p:cNvPr>
          <p:cNvSpPr txBox="1">
            <a:spLocks noChangeArrowheads="1"/>
          </p:cNvSpPr>
          <p:nvPr/>
        </p:nvSpPr>
        <p:spPr bwMode="auto">
          <a:xfrm>
            <a:off x="6137143" y="-103265"/>
            <a:ext cx="11162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かん　</a:t>
            </a:r>
            <a:r>
              <a:rPr lang="ja-JP" altLang="en-US" sz="1600" dirty="0" err="1" smtClean="0">
                <a:latin typeface="HGP創英角ｺﾞｼｯｸUB" panose="020B0900000000000000" pitchFamily="34" charset="-128"/>
                <a:ea typeface="HGP創英角ｺﾞｼｯｸUB" panose="020B0900000000000000" pitchFamily="34" charset="-128"/>
              </a:rPr>
              <a:t>けい</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18" name="テキスト ボックス 17">
            <a:extLst>
              <a:ext uri="{FF2B5EF4-FFF2-40B4-BE49-F238E27FC236}">
                <a16:creationId xmlns:a16="http://schemas.microsoft.com/office/drawing/2014/main" id="{E56C964B-7BCD-FD4E-A78A-81CFEA477367}"/>
              </a:ext>
            </a:extLst>
          </p:cNvPr>
          <p:cNvSpPr txBox="1">
            <a:spLocks noChangeArrowheads="1"/>
          </p:cNvSpPr>
          <p:nvPr/>
        </p:nvSpPr>
        <p:spPr bwMode="auto">
          <a:xfrm>
            <a:off x="3689311" y="948007"/>
            <a:ext cx="648221"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latin typeface="HGP創英角ｺﾞｼｯｸUB" panose="020B0900000000000000" pitchFamily="34" charset="-128"/>
                <a:ea typeface="HGP創英角ｺﾞｼｯｸUB" panose="020B0900000000000000" pitchFamily="34" charset="-128"/>
              </a:rPr>
              <a:t>め　</a:t>
            </a:r>
            <a:r>
              <a:rPr lang="ja-JP" altLang="en-US" sz="1200" dirty="0" err="1" smtClean="0">
                <a:latin typeface="HGP創英角ｺﾞｼｯｸUB" panose="020B0900000000000000" pitchFamily="34" charset="-128"/>
                <a:ea typeface="HGP創英角ｺﾞｼｯｸUB" panose="020B0900000000000000" pitchFamily="34" charset="-128"/>
              </a:rPr>
              <a:t>ざ</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19" name="テキスト ボックス 18">
            <a:extLst>
              <a:ext uri="{FF2B5EF4-FFF2-40B4-BE49-F238E27FC236}">
                <a16:creationId xmlns:a16="http://schemas.microsoft.com/office/drawing/2014/main" id="{E56C964B-7BCD-FD4E-A78A-81CFEA477367}"/>
              </a:ext>
            </a:extLst>
          </p:cNvPr>
          <p:cNvSpPr txBox="1">
            <a:spLocks noChangeArrowheads="1"/>
          </p:cNvSpPr>
          <p:nvPr/>
        </p:nvSpPr>
        <p:spPr bwMode="auto">
          <a:xfrm>
            <a:off x="4122808" y="1474579"/>
            <a:ext cx="7561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a:latin typeface="HGP創英角ｺﾞｼｯｸUB" panose="020B0900000000000000" pitchFamily="34" charset="-128"/>
                <a:ea typeface="HGP創英角ｺﾞｼｯｸUB" panose="020B0900000000000000" pitchFamily="34" charset="-128"/>
              </a:rPr>
              <a:t>かくせい</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20" name="テキスト ボックス 19">
            <a:extLst>
              <a:ext uri="{FF2B5EF4-FFF2-40B4-BE49-F238E27FC236}">
                <a16:creationId xmlns:a16="http://schemas.microsoft.com/office/drawing/2014/main" id="{E56C964B-7BCD-FD4E-A78A-81CFEA477367}"/>
              </a:ext>
            </a:extLst>
          </p:cNvPr>
          <p:cNvSpPr txBox="1">
            <a:spLocks noChangeArrowheads="1"/>
          </p:cNvSpPr>
          <p:nvPr/>
        </p:nvSpPr>
        <p:spPr bwMode="auto">
          <a:xfrm>
            <a:off x="3248060" y="5716373"/>
            <a:ext cx="756159"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a:latin typeface="HGP創英角ｺﾞｼｯｸUB" panose="020B0900000000000000" pitchFamily="34" charset="-128"/>
                <a:ea typeface="HGP創英角ｺﾞｼｯｸUB" panose="020B0900000000000000" pitchFamily="34" charset="-128"/>
              </a:rPr>
              <a:t>すいみん</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21" name="テキスト ボックス 20">
            <a:extLst>
              <a:ext uri="{FF2B5EF4-FFF2-40B4-BE49-F238E27FC236}">
                <a16:creationId xmlns:a16="http://schemas.microsoft.com/office/drawing/2014/main" id="{E56C964B-7BCD-FD4E-A78A-81CFEA477367}"/>
              </a:ext>
            </a:extLst>
          </p:cNvPr>
          <p:cNvSpPr txBox="1">
            <a:spLocks noChangeArrowheads="1"/>
          </p:cNvSpPr>
          <p:nvPr/>
        </p:nvSpPr>
        <p:spPr bwMode="auto">
          <a:xfrm>
            <a:off x="5879031" y="5716373"/>
            <a:ext cx="756159"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a:latin typeface="HGP創英角ｺﾞｼｯｸUB" panose="020B0900000000000000" pitchFamily="34" charset="-128"/>
                <a:ea typeface="HGP創英角ｺﾞｼｯｸUB" panose="020B0900000000000000" pitchFamily="34" charset="-128"/>
              </a:rPr>
              <a:t>すいみん</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20950095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正方形/長方形 18"/>
          <p:cNvSpPr/>
          <p:nvPr/>
        </p:nvSpPr>
        <p:spPr>
          <a:xfrm>
            <a:off x="32"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角丸四角形 70">
            <a:extLst>
              <a:ext uri="{FF2B5EF4-FFF2-40B4-BE49-F238E27FC236}">
                <a16:creationId xmlns:a16="http://schemas.microsoft.com/office/drawing/2014/main" id="{46109E2A-81FC-8F42-90D3-CC013F52A166}"/>
              </a:ext>
            </a:extLst>
          </p:cNvPr>
          <p:cNvSpPr/>
          <p:nvPr/>
        </p:nvSpPr>
        <p:spPr>
          <a:xfrm>
            <a:off x="539750" y="1268413"/>
            <a:ext cx="3887788" cy="5040312"/>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33797" name="テキスト ボックス 1">
            <a:extLst>
              <a:ext uri="{FF2B5EF4-FFF2-40B4-BE49-F238E27FC236}">
                <a16:creationId xmlns:a16="http://schemas.microsoft.com/office/drawing/2014/main" id="{C8F41608-9316-2E4A-B222-A9EB8CF5C786}"/>
              </a:ext>
            </a:extLst>
          </p:cNvPr>
          <p:cNvSpPr txBox="1">
            <a:spLocks noChangeArrowheads="1"/>
          </p:cNvSpPr>
          <p:nvPr/>
        </p:nvSpPr>
        <p:spPr bwMode="auto">
          <a:xfrm>
            <a:off x="3348038" y="3357563"/>
            <a:ext cx="95885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ja-JP" altLang="en-US" sz="3600">
              <a:latin typeface="Arial" panose="020B0604020202020204" pitchFamily="34" charset="0"/>
            </a:endParaRPr>
          </a:p>
        </p:txBody>
      </p:sp>
      <p:sp>
        <p:nvSpPr>
          <p:cNvPr id="12" name="角丸四角形 11">
            <a:extLst>
              <a:ext uri="{FF2B5EF4-FFF2-40B4-BE49-F238E27FC236}">
                <a16:creationId xmlns:a16="http://schemas.microsoft.com/office/drawing/2014/main" id="{36DA0801-2C38-EB4F-831D-3FB5AD29E9AF}"/>
              </a:ext>
            </a:extLst>
          </p:cNvPr>
          <p:cNvSpPr/>
          <p:nvPr/>
        </p:nvSpPr>
        <p:spPr>
          <a:xfrm>
            <a:off x="4760913" y="1268413"/>
            <a:ext cx="3889375" cy="5040312"/>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33799"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1187624" y="5725637"/>
            <a:ext cx="3673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b="1" dirty="0">
                <a:latin typeface="メイリオ" panose="020B0604030504040204" pitchFamily="50" charset="-128"/>
                <a:ea typeface="メイリオ" panose="020B0604030504040204" pitchFamily="50" charset="-128"/>
              </a:rPr>
              <a:t>からだが休む</a:t>
            </a:r>
          </a:p>
        </p:txBody>
      </p:sp>
      <p:sp>
        <p:nvSpPr>
          <p:cNvPr id="33800" name="テキスト ボックス 17">
            <a:extLst>
              <a:ext uri="{FF2B5EF4-FFF2-40B4-BE49-F238E27FC236}">
                <a16:creationId xmlns:a16="http://schemas.microsoft.com/office/drawing/2014/main" id="{F1ECF04B-EFF7-FC46-9695-E5B546054891}"/>
              </a:ext>
            </a:extLst>
          </p:cNvPr>
          <p:cNvSpPr txBox="1">
            <a:spLocks noChangeArrowheads="1"/>
          </p:cNvSpPr>
          <p:nvPr/>
        </p:nvSpPr>
        <p:spPr bwMode="auto">
          <a:xfrm>
            <a:off x="5005561" y="5692300"/>
            <a:ext cx="36718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b="1">
                <a:latin typeface="メイリオ" panose="020B0604030504040204" pitchFamily="50" charset="-128"/>
                <a:ea typeface="メイリオ" panose="020B0604030504040204" pitchFamily="50" charset="-128"/>
              </a:rPr>
              <a:t>からだと脳が休む</a:t>
            </a:r>
          </a:p>
        </p:txBody>
      </p:sp>
      <p:sp>
        <p:nvSpPr>
          <p:cNvPr id="33801" name="テキスト ボックス 18">
            <a:extLst>
              <a:ext uri="{FF2B5EF4-FFF2-40B4-BE49-F238E27FC236}">
                <a16:creationId xmlns:a16="http://schemas.microsoft.com/office/drawing/2014/main" id="{4E60D898-6E29-5E4F-BE8C-09136C206397}"/>
              </a:ext>
            </a:extLst>
          </p:cNvPr>
          <p:cNvSpPr txBox="1">
            <a:spLocks noChangeArrowheads="1"/>
          </p:cNvSpPr>
          <p:nvPr/>
        </p:nvSpPr>
        <p:spPr bwMode="auto">
          <a:xfrm>
            <a:off x="2916411" y="5579587"/>
            <a:ext cx="15128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1400" b="1">
                <a:latin typeface="メイリオ" panose="020B0604030504040204" pitchFamily="50" charset="-128"/>
                <a:ea typeface="メイリオ" panose="020B0604030504040204" pitchFamily="50" charset="-128"/>
              </a:rPr>
              <a:t>やす</a:t>
            </a:r>
          </a:p>
        </p:txBody>
      </p:sp>
      <p:sp>
        <p:nvSpPr>
          <p:cNvPr id="33803" name="テキスト ボックス 19">
            <a:extLst>
              <a:ext uri="{FF2B5EF4-FFF2-40B4-BE49-F238E27FC236}">
                <a16:creationId xmlns:a16="http://schemas.microsoft.com/office/drawing/2014/main" id="{338204D1-CDC8-444E-B414-1ADE3F6E7F3D}"/>
              </a:ext>
            </a:extLst>
          </p:cNvPr>
          <p:cNvSpPr txBox="1">
            <a:spLocks noChangeArrowheads="1"/>
          </p:cNvSpPr>
          <p:nvPr/>
        </p:nvSpPr>
        <p:spPr bwMode="auto">
          <a:xfrm>
            <a:off x="6128893" y="5498885"/>
            <a:ext cx="2592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1400" b="1" dirty="0">
                <a:latin typeface="メイリオ" panose="020B0604030504040204" pitchFamily="50" charset="-128"/>
                <a:ea typeface="メイリオ" panose="020B0604030504040204" pitchFamily="50" charset="-128"/>
              </a:rPr>
              <a:t>　　　の</a:t>
            </a:r>
            <a:r>
              <a:rPr lang="ja-JP" altLang="en-US" sz="1400" b="1" dirty="0" err="1">
                <a:latin typeface="メイリオ" panose="020B0604030504040204" pitchFamily="50" charset="-128"/>
                <a:ea typeface="メイリオ" panose="020B0604030504040204" pitchFamily="50" charset="-128"/>
              </a:rPr>
              <a:t>う</a:t>
            </a:r>
            <a:r>
              <a:rPr lang="ja-JP" altLang="en-US" sz="1400" b="1" dirty="0">
                <a:latin typeface="メイリオ" panose="020B0604030504040204" pitchFamily="50" charset="-128"/>
                <a:ea typeface="メイリオ" panose="020B0604030504040204" pitchFamily="50" charset="-128"/>
              </a:rPr>
              <a:t>　　 </a:t>
            </a:r>
            <a:r>
              <a:rPr lang="ja-JP" altLang="en-US" sz="1400" b="1" dirty="0" smtClean="0">
                <a:latin typeface="メイリオ" panose="020B0604030504040204" pitchFamily="50" charset="-128"/>
                <a:ea typeface="メイリオ" panose="020B0604030504040204" pitchFamily="50" charset="-128"/>
              </a:rPr>
              <a:t> や</a:t>
            </a:r>
            <a:r>
              <a:rPr lang="ja-JP" altLang="en-US" sz="1400" b="1" dirty="0">
                <a:latin typeface="メイリオ" panose="020B0604030504040204" pitchFamily="50" charset="-128"/>
                <a:ea typeface="メイリオ" panose="020B0604030504040204" pitchFamily="50" charset="-128"/>
              </a:rPr>
              <a:t>す</a:t>
            </a:r>
          </a:p>
        </p:txBody>
      </p:sp>
      <p:grpSp>
        <p:nvGrpSpPr>
          <p:cNvPr id="15" name="グループ化 14"/>
          <p:cNvGrpSpPr/>
          <p:nvPr/>
        </p:nvGrpSpPr>
        <p:grpSpPr>
          <a:xfrm>
            <a:off x="64" y="6666595"/>
            <a:ext cx="9537056" cy="230832"/>
            <a:chOff x="64" y="6666595"/>
            <a:chExt cx="9537056" cy="230832"/>
          </a:xfrm>
        </p:grpSpPr>
        <p:sp>
          <p:nvSpPr>
            <p:cNvPr id="16" name="正方形/長方形 15"/>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0" y="217809"/>
            <a:ext cx="8892480"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3600" b="1" dirty="0" smtClean="0">
                <a:latin typeface="Meiryo" panose="020B0604030504040204" pitchFamily="34" charset="-128"/>
                <a:ea typeface="Meiryo" panose="020B0604030504040204" pitchFamily="34" charset="-128"/>
              </a:rPr>
              <a:t>人間はレム睡眠とノンレム睡眠を繰り返す </a:t>
            </a:r>
            <a:endParaRPr lang="ja-JP" altLang="en-US" sz="3600" b="1" dirty="0">
              <a:latin typeface="Meiryo" panose="020B0604030504040204" pitchFamily="34" charset="-128"/>
              <a:ea typeface="Meiryo" panose="020B0604030504040204" pitchFamily="34" charset="-128"/>
            </a:endParaRPr>
          </a:p>
        </p:txBody>
      </p:sp>
      <p:sp>
        <p:nvSpPr>
          <p:cNvPr id="20"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755577" y="1476648"/>
            <a:ext cx="3456384"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b="1" dirty="0" smtClean="0">
                <a:latin typeface="メイリオ" panose="020B0604030504040204" pitchFamily="50" charset="-128"/>
                <a:ea typeface="メイリオ" panose="020B0604030504040204" pitchFamily="50" charset="-128"/>
              </a:rPr>
              <a:t>レム睡眠</a:t>
            </a:r>
            <a:endParaRPr lang="ja-JP" altLang="en-US" b="1" dirty="0">
              <a:latin typeface="メイリオ" panose="020B0604030504040204" pitchFamily="50" charset="-128"/>
              <a:ea typeface="メイリオ" panose="020B0604030504040204" pitchFamily="50" charset="-128"/>
            </a:endParaRPr>
          </a:p>
        </p:txBody>
      </p:sp>
      <p:sp>
        <p:nvSpPr>
          <p:cNvPr id="21"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4977408" y="1476648"/>
            <a:ext cx="3456384"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b="1" dirty="0">
                <a:latin typeface="メイリオ" panose="020B0604030504040204" pitchFamily="50" charset="-128"/>
                <a:ea typeface="メイリオ" panose="020B0604030504040204" pitchFamily="50" charset="-128"/>
              </a:rPr>
              <a:t>ノンレム</a:t>
            </a:r>
            <a:r>
              <a:rPr lang="ja-JP" altLang="en-US" b="1" dirty="0" smtClean="0">
                <a:latin typeface="メイリオ" panose="020B0604030504040204" pitchFamily="50" charset="-128"/>
                <a:ea typeface="メイリオ" panose="020B0604030504040204" pitchFamily="50" charset="-128"/>
              </a:rPr>
              <a:t>睡眠</a:t>
            </a:r>
            <a:endParaRPr lang="ja-JP" altLang="en-US" b="1" dirty="0">
              <a:latin typeface="メイリオ" panose="020B0604030504040204" pitchFamily="50" charset="-128"/>
              <a:ea typeface="メイリオ" panose="020B0604030504040204" pitchFamily="50" charset="-128"/>
            </a:endParaRPr>
          </a:p>
        </p:txBody>
      </p:sp>
      <p:pic>
        <p:nvPicPr>
          <p:cNvPr id="2" name="図 1"/>
          <p:cNvPicPr>
            <a:picLocks noChangeAspect="1"/>
          </p:cNvPicPr>
          <p:nvPr/>
        </p:nvPicPr>
        <p:blipFill rotWithShape="1">
          <a:blip r:embed="rId3"/>
          <a:srcRect l="36618" t="30471" r="41565" b="20221"/>
          <a:stretch/>
        </p:blipFill>
        <p:spPr>
          <a:xfrm>
            <a:off x="5155381" y="1984905"/>
            <a:ext cx="2881168" cy="3527078"/>
          </a:xfrm>
          <a:prstGeom prst="rect">
            <a:avLst/>
          </a:prstGeom>
        </p:spPr>
      </p:pic>
      <p:grpSp>
        <p:nvGrpSpPr>
          <p:cNvPr id="5" name="グループ化 4"/>
          <p:cNvGrpSpPr/>
          <p:nvPr/>
        </p:nvGrpSpPr>
        <p:grpSpPr>
          <a:xfrm>
            <a:off x="873219" y="1964151"/>
            <a:ext cx="2954244" cy="3534734"/>
            <a:chOff x="1014113" y="1997491"/>
            <a:chExt cx="2598164" cy="3180629"/>
          </a:xfrm>
        </p:grpSpPr>
        <p:pic>
          <p:nvPicPr>
            <p:cNvPr id="24" name="図 23"/>
            <p:cNvPicPr>
              <a:picLocks noChangeAspect="1"/>
            </p:cNvPicPr>
            <p:nvPr/>
          </p:nvPicPr>
          <p:blipFill rotWithShape="1">
            <a:blip r:embed="rId3"/>
            <a:srcRect l="36618" t="30471" r="41565" b="20221"/>
            <a:stretch/>
          </p:blipFill>
          <p:spPr>
            <a:xfrm>
              <a:off x="1014113" y="1997491"/>
              <a:ext cx="2598164" cy="3180629"/>
            </a:xfrm>
            <a:prstGeom prst="rect">
              <a:avLst/>
            </a:prstGeom>
          </p:spPr>
        </p:pic>
        <p:sp>
          <p:nvSpPr>
            <p:cNvPr id="26" name="楕円 25"/>
            <p:cNvSpPr/>
            <p:nvPr/>
          </p:nvSpPr>
          <p:spPr>
            <a:xfrm>
              <a:off x="2412615" y="2523047"/>
              <a:ext cx="384087" cy="204161"/>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楕円 26"/>
            <p:cNvSpPr/>
            <p:nvPr/>
          </p:nvSpPr>
          <p:spPr>
            <a:xfrm>
              <a:off x="1960991" y="2523047"/>
              <a:ext cx="384087" cy="174514"/>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楕円 27"/>
            <p:cNvSpPr/>
            <p:nvPr/>
          </p:nvSpPr>
          <p:spPr>
            <a:xfrm>
              <a:off x="2475502" y="2578816"/>
              <a:ext cx="128112" cy="12227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p:cNvSpPr/>
            <p:nvPr/>
          </p:nvSpPr>
          <p:spPr>
            <a:xfrm>
              <a:off x="2024922" y="2563689"/>
              <a:ext cx="128112" cy="12227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テキスト ボックス 22">
            <a:extLst>
              <a:ext uri="{FF2B5EF4-FFF2-40B4-BE49-F238E27FC236}">
                <a16:creationId xmlns:a16="http://schemas.microsoft.com/office/drawing/2014/main" id="{E56C964B-7BCD-FD4E-A78A-81CFEA477367}"/>
              </a:ext>
            </a:extLst>
          </p:cNvPr>
          <p:cNvSpPr txBox="1">
            <a:spLocks noChangeArrowheads="1"/>
          </p:cNvSpPr>
          <p:nvPr/>
        </p:nvSpPr>
        <p:spPr bwMode="auto">
          <a:xfrm>
            <a:off x="2483644" y="1195771"/>
            <a:ext cx="102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latin typeface="HGP創英角ｺﾞｼｯｸUB" panose="020B0900000000000000" pitchFamily="34" charset="-128"/>
                <a:ea typeface="HGP創英角ｺﾞｼｯｸUB" panose="020B0900000000000000" pitchFamily="34" charset="-128"/>
              </a:rPr>
              <a:t>すい みん</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25" name="テキスト ボックス 24">
            <a:extLst>
              <a:ext uri="{FF2B5EF4-FFF2-40B4-BE49-F238E27FC236}">
                <a16:creationId xmlns:a16="http://schemas.microsoft.com/office/drawing/2014/main" id="{E56C964B-7BCD-FD4E-A78A-81CFEA477367}"/>
              </a:ext>
            </a:extLst>
          </p:cNvPr>
          <p:cNvSpPr txBox="1">
            <a:spLocks noChangeArrowheads="1"/>
          </p:cNvSpPr>
          <p:nvPr/>
        </p:nvSpPr>
        <p:spPr bwMode="auto">
          <a:xfrm>
            <a:off x="5543499" y="-120104"/>
            <a:ext cx="1022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すい みん</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30" name="テキスト ボックス 29">
            <a:extLst>
              <a:ext uri="{FF2B5EF4-FFF2-40B4-BE49-F238E27FC236}">
                <a16:creationId xmlns:a16="http://schemas.microsoft.com/office/drawing/2014/main" id="{E56C964B-7BCD-FD4E-A78A-81CFEA477367}"/>
              </a:ext>
            </a:extLst>
          </p:cNvPr>
          <p:cNvSpPr txBox="1">
            <a:spLocks noChangeArrowheads="1"/>
          </p:cNvSpPr>
          <p:nvPr/>
        </p:nvSpPr>
        <p:spPr bwMode="auto">
          <a:xfrm>
            <a:off x="7002398" y="-101817"/>
            <a:ext cx="4224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a:latin typeface="HGP創英角ｺﾞｼｯｸUB" panose="020B0900000000000000" pitchFamily="34" charset="-128"/>
                <a:ea typeface="HGP創英角ｺﾞｼｯｸUB" panose="020B0900000000000000" pitchFamily="34" charset="-128"/>
              </a:rPr>
              <a:t>く</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31" name="テキスト ボックス 30">
            <a:extLst>
              <a:ext uri="{FF2B5EF4-FFF2-40B4-BE49-F238E27FC236}">
                <a16:creationId xmlns:a16="http://schemas.microsoft.com/office/drawing/2014/main" id="{E56C964B-7BCD-FD4E-A78A-81CFEA477367}"/>
              </a:ext>
            </a:extLst>
          </p:cNvPr>
          <p:cNvSpPr txBox="1">
            <a:spLocks noChangeArrowheads="1"/>
          </p:cNvSpPr>
          <p:nvPr/>
        </p:nvSpPr>
        <p:spPr bwMode="auto">
          <a:xfrm>
            <a:off x="7848936" y="-101817"/>
            <a:ext cx="5453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かえ</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32" name="テキスト ボックス 31">
            <a:extLst>
              <a:ext uri="{FF2B5EF4-FFF2-40B4-BE49-F238E27FC236}">
                <a16:creationId xmlns:a16="http://schemas.microsoft.com/office/drawing/2014/main" id="{E56C964B-7BCD-FD4E-A78A-81CFEA477367}"/>
              </a:ext>
            </a:extLst>
          </p:cNvPr>
          <p:cNvSpPr txBox="1">
            <a:spLocks noChangeArrowheads="1"/>
          </p:cNvSpPr>
          <p:nvPr/>
        </p:nvSpPr>
        <p:spPr bwMode="auto">
          <a:xfrm>
            <a:off x="129570" y="-111954"/>
            <a:ext cx="10294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err="1">
                <a:latin typeface="HGP創英角ｺﾞｼｯｸUB" panose="020B0900000000000000" pitchFamily="34" charset="-128"/>
                <a:ea typeface="HGP創英角ｺﾞｼｯｸUB" panose="020B0900000000000000" pitchFamily="34" charset="-128"/>
              </a:rPr>
              <a:t>にんげん</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33" name="テキスト ボックス 32">
            <a:extLst>
              <a:ext uri="{FF2B5EF4-FFF2-40B4-BE49-F238E27FC236}">
                <a16:creationId xmlns:a16="http://schemas.microsoft.com/office/drawing/2014/main" id="{E56C964B-7BCD-FD4E-A78A-81CFEA477367}"/>
              </a:ext>
            </a:extLst>
          </p:cNvPr>
          <p:cNvSpPr txBox="1">
            <a:spLocks noChangeArrowheads="1"/>
          </p:cNvSpPr>
          <p:nvPr/>
        </p:nvSpPr>
        <p:spPr bwMode="auto">
          <a:xfrm>
            <a:off x="7129772" y="1198537"/>
            <a:ext cx="102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latin typeface="HGP創英角ｺﾞｼｯｸUB" panose="020B0900000000000000" pitchFamily="34" charset="-128"/>
                <a:ea typeface="HGP創英角ｺﾞｼｯｸUB" panose="020B0900000000000000" pitchFamily="34" charset="-128"/>
              </a:rPr>
              <a:t>すい みん</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7845927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stretch>
            <a:fillRect/>
          </a:stretch>
        </p:blipFill>
        <p:spPr>
          <a:xfrm>
            <a:off x="-25095292" y="-15797136"/>
            <a:ext cx="6104700" cy="4392000"/>
          </a:xfrm>
          <a:prstGeom prst="rect">
            <a:avLst/>
          </a:prstGeom>
        </p:spPr>
      </p:pic>
      <p:pic>
        <p:nvPicPr>
          <p:cNvPr id="5" name="図 4"/>
          <p:cNvPicPr>
            <a:picLocks noChangeAspect="1"/>
          </p:cNvPicPr>
          <p:nvPr/>
        </p:nvPicPr>
        <p:blipFill>
          <a:blip r:embed="rId3"/>
          <a:stretch>
            <a:fillRect/>
          </a:stretch>
        </p:blipFill>
        <p:spPr>
          <a:xfrm>
            <a:off x="1834708" y="2159873"/>
            <a:ext cx="5756425" cy="4141436"/>
          </a:xfrm>
          <a:prstGeom prst="rect">
            <a:avLst/>
          </a:prstGeom>
        </p:spPr>
      </p:pic>
      <p:sp>
        <p:nvSpPr>
          <p:cNvPr id="6" name="テキスト ボックス 6">
            <a:extLst>
              <a:ext uri="{FF2B5EF4-FFF2-40B4-BE49-F238E27FC236}">
                <a16:creationId xmlns:a16="http://schemas.microsoft.com/office/drawing/2014/main" id="{C7AEE4FE-DDCA-8849-A7EF-0F360D00C3E2}"/>
              </a:ext>
            </a:extLst>
          </p:cNvPr>
          <p:cNvSpPr txBox="1">
            <a:spLocks noChangeArrowheads="1"/>
          </p:cNvSpPr>
          <p:nvPr/>
        </p:nvSpPr>
        <p:spPr bwMode="auto">
          <a:xfrm>
            <a:off x="1116013" y="804711"/>
            <a:ext cx="8027987" cy="173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ts val="6400"/>
              </a:lnSpc>
              <a:spcBef>
                <a:spcPct val="0"/>
              </a:spcBef>
              <a:buFontTx/>
              <a:buNone/>
            </a:pPr>
            <a:r>
              <a:rPr lang="ja-JP" altLang="en-US" sz="4000" dirty="0" smtClean="0">
                <a:latin typeface="HGP創英角ｺﾞｼｯｸUB" panose="020B0900000000000000" pitchFamily="34" charset="-128"/>
                <a:ea typeface="HGP創英角ｺﾞｼｯｸUB" panose="020B0900000000000000" pitchFamily="34" charset="-128"/>
              </a:rPr>
              <a:t>一日の睡眠時間が</a:t>
            </a:r>
            <a:endParaRPr lang="en-US" altLang="ja-JP" sz="4000" dirty="0">
              <a:latin typeface="HGP創英角ｺﾞｼｯｸUB" panose="020B0900000000000000" pitchFamily="34" charset="-128"/>
              <a:ea typeface="HGP創英角ｺﾞｼｯｸUB" panose="020B0900000000000000" pitchFamily="34" charset="-128"/>
            </a:endParaRPr>
          </a:p>
          <a:p>
            <a:pPr eaLnBrk="1" hangingPunct="1">
              <a:lnSpc>
                <a:spcPts val="6400"/>
              </a:lnSpc>
              <a:spcBef>
                <a:spcPct val="0"/>
              </a:spcBef>
              <a:buFontTx/>
              <a:buNone/>
            </a:pPr>
            <a:r>
              <a:rPr lang="ja-JP" altLang="en-US" sz="4000" dirty="0">
                <a:latin typeface="HGP創英角ｺﾞｼｯｸUB" panose="020B0900000000000000" pitchFamily="34" charset="-128"/>
                <a:ea typeface="HGP創英角ｺﾞｼｯｸUB" panose="020B0900000000000000" pitchFamily="34" charset="-128"/>
              </a:rPr>
              <a:t>　　</a:t>
            </a:r>
            <a:r>
              <a:rPr lang="ja-JP" altLang="en-US" sz="4000" dirty="0" smtClean="0">
                <a:latin typeface="HGP創英角ｺﾞｼｯｸUB" panose="020B0900000000000000" pitchFamily="34" charset="-128"/>
                <a:ea typeface="HGP創英角ｺﾞｼｯｸUB" panose="020B0900000000000000" pitchFamily="34" charset="-128"/>
              </a:rPr>
              <a:t>最も長い動物はどれ</a:t>
            </a:r>
            <a:r>
              <a:rPr lang="ja-JP" altLang="en-US" sz="4000" dirty="0">
                <a:latin typeface="HGP創英角ｺﾞｼｯｸUB" panose="020B0900000000000000" pitchFamily="34" charset="-128"/>
                <a:ea typeface="HGP創英角ｺﾞｼｯｸUB" panose="020B0900000000000000" pitchFamily="34" charset="-128"/>
              </a:rPr>
              <a:t>でしょう</a:t>
            </a:r>
            <a:r>
              <a:rPr lang="ja-JP" altLang="en-US" sz="4000" dirty="0" smtClean="0">
                <a:latin typeface="HGP創英角ｺﾞｼｯｸUB" panose="020B0900000000000000" pitchFamily="34" charset="-128"/>
                <a:ea typeface="HGP創英角ｺﾞｼｯｸUB" panose="020B0900000000000000" pitchFamily="34" charset="-128"/>
              </a:rPr>
              <a:t>？</a:t>
            </a:r>
            <a:endParaRPr lang="ja-JP" altLang="en-US" sz="4000" dirty="0">
              <a:latin typeface="HGP創英角ｺﾞｼｯｸUB" panose="020B0900000000000000" pitchFamily="34" charset="-128"/>
              <a:ea typeface="HGP創英角ｺﾞｼｯｸUB" panose="020B0900000000000000" pitchFamily="34" charset="-128"/>
            </a:endParaRPr>
          </a:p>
        </p:txBody>
      </p:sp>
      <p:grpSp>
        <p:nvGrpSpPr>
          <p:cNvPr id="11" name="グループ化 24">
            <a:extLst>
              <a:ext uri="{FF2B5EF4-FFF2-40B4-BE49-F238E27FC236}">
                <a16:creationId xmlns:a16="http://schemas.microsoft.com/office/drawing/2014/main" id="{E1D76D83-A1A9-2E41-9156-04C912A11CCE}"/>
              </a:ext>
            </a:extLst>
          </p:cNvPr>
          <p:cNvGrpSpPr>
            <a:grpSpLocks/>
          </p:cNvGrpSpPr>
          <p:nvPr/>
        </p:nvGrpSpPr>
        <p:grpSpPr bwMode="auto">
          <a:xfrm>
            <a:off x="234156" y="115888"/>
            <a:ext cx="2376487" cy="792162"/>
            <a:chOff x="179512" y="188496"/>
            <a:chExt cx="2377020" cy="792232"/>
          </a:xfrm>
        </p:grpSpPr>
        <p:grpSp>
          <p:nvGrpSpPr>
            <p:cNvPr id="12" name="グループ化 23">
              <a:extLst>
                <a:ext uri="{FF2B5EF4-FFF2-40B4-BE49-F238E27FC236}">
                  <a16:creationId xmlns:a16="http://schemas.microsoft.com/office/drawing/2014/main" id="{E04937D9-698A-5942-95D8-8FF3CD2CCB50}"/>
                </a:ext>
              </a:extLst>
            </p:cNvPr>
            <p:cNvGrpSpPr>
              <a:grpSpLocks/>
            </p:cNvGrpSpPr>
            <p:nvPr/>
          </p:nvGrpSpPr>
          <p:grpSpPr bwMode="auto">
            <a:xfrm>
              <a:off x="179512" y="188640"/>
              <a:ext cx="2376264" cy="792088"/>
              <a:chOff x="179512" y="188640"/>
              <a:chExt cx="2376264" cy="792088"/>
            </a:xfrm>
          </p:grpSpPr>
          <p:sp>
            <p:nvSpPr>
              <p:cNvPr id="14" name="フローチャート : 結合子 2">
                <a:extLst>
                  <a:ext uri="{FF2B5EF4-FFF2-40B4-BE49-F238E27FC236}">
                    <a16:creationId xmlns:a16="http://schemas.microsoft.com/office/drawing/2014/main" id="{E409A43F-CB2F-CE44-8BBF-B9F279B796A6}"/>
                  </a:ext>
                </a:extLst>
              </p:cNvPr>
              <p:cNvSpPr/>
              <p:nvPr/>
            </p:nvSpPr>
            <p:spPr>
              <a:xfrm>
                <a:off x="179512" y="188496"/>
                <a:ext cx="792340" cy="792232"/>
              </a:xfrm>
              <a:prstGeom prst="flowChartConnector">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5" name="フローチャート : 結合子 3">
                <a:extLst>
                  <a:ext uri="{FF2B5EF4-FFF2-40B4-BE49-F238E27FC236}">
                    <a16:creationId xmlns:a16="http://schemas.microsoft.com/office/drawing/2014/main" id="{53ED4388-9E57-2746-99CF-361AFF940A78}"/>
                  </a:ext>
                </a:extLst>
              </p:cNvPr>
              <p:cNvSpPr/>
              <p:nvPr/>
            </p:nvSpPr>
            <p:spPr>
              <a:xfrm>
                <a:off x="971852" y="188496"/>
                <a:ext cx="792341" cy="792232"/>
              </a:xfrm>
              <a:prstGeom prst="flowChartConnector">
                <a:avLst/>
              </a:prstGeom>
              <a:solidFill>
                <a:srgbClr val="FFFFCC"/>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6" name="フローチャート : 結合子 4">
                <a:extLst>
                  <a:ext uri="{FF2B5EF4-FFF2-40B4-BE49-F238E27FC236}">
                    <a16:creationId xmlns:a16="http://schemas.microsoft.com/office/drawing/2014/main" id="{17427A7F-52A9-924B-85E7-8F05B5BB4FB8}"/>
                  </a:ext>
                </a:extLst>
              </p:cNvPr>
              <p:cNvSpPr/>
              <p:nvPr/>
            </p:nvSpPr>
            <p:spPr>
              <a:xfrm>
                <a:off x="1764192" y="188496"/>
                <a:ext cx="792340" cy="792232"/>
              </a:xfrm>
              <a:prstGeom prst="flowChartConnector">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sp>
          <p:nvSpPr>
            <p:cNvPr id="13" name="テキスト ボックス 5">
              <a:extLst>
                <a:ext uri="{FF2B5EF4-FFF2-40B4-BE49-F238E27FC236}">
                  <a16:creationId xmlns:a16="http://schemas.microsoft.com/office/drawing/2014/main" id="{17533688-151D-144C-B8EA-6C9F6F7A786F}"/>
                </a:ext>
              </a:extLst>
            </p:cNvPr>
            <p:cNvSpPr txBox="1">
              <a:spLocks noChangeArrowheads="1"/>
            </p:cNvSpPr>
            <p:nvPr/>
          </p:nvSpPr>
          <p:spPr bwMode="auto">
            <a:xfrm>
              <a:off x="180268" y="188496"/>
              <a:ext cx="237626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4400" dirty="0">
                  <a:latin typeface="HGP創英角ﾎﾟｯﾌﾟ体" pitchFamily="50" charset="-128"/>
                  <a:ea typeface="HGP創英角ﾎﾟｯﾌﾟ体" pitchFamily="50" charset="-128"/>
                </a:rPr>
                <a:t>ク</a:t>
              </a:r>
              <a:r>
                <a:rPr lang="en-US" altLang="ja-JP" sz="4400" dirty="0">
                  <a:latin typeface="HGP創英角ﾎﾟｯﾌﾟ体" pitchFamily="50" charset="-128"/>
                  <a:ea typeface="HGP創英角ﾎﾟｯﾌﾟ体" pitchFamily="50" charset="-128"/>
                </a:rPr>
                <a:t> </a:t>
              </a:r>
              <a:r>
                <a:rPr lang="ja-JP" altLang="en-US" sz="4400" dirty="0">
                  <a:latin typeface="HGP創英角ﾎﾟｯﾌﾟ体" pitchFamily="50" charset="-128"/>
                  <a:ea typeface="HGP創英角ﾎﾟｯﾌﾟ体" pitchFamily="50" charset="-128"/>
                </a:rPr>
                <a:t>イ ズ</a:t>
              </a:r>
            </a:p>
          </p:txBody>
        </p:sp>
      </p:grpSp>
      <p:sp>
        <p:nvSpPr>
          <p:cNvPr id="17" name="テキスト ボックス 16">
            <a:extLst>
              <a:ext uri="{FF2B5EF4-FFF2-40B4-BE49-F238E27FC236}">
                <a16:creationId xmlns:a16="http://schemas.microsoft.com/office/drawing/2014/main" id="{E56C964B-7BCD-FD4E-A78A-81CFEA477367}"/>
              </a:ext>
            </a:extLst>
          </p:cNvPr>
          <p:cNvSpPr txBox="1">
            <a:spLocks noChangeArrowheads="1"/>
          </p:cNvSpPr>
          <p:nvPr/>
        </p:nvSpPr>
        <p:spPr bwMode="auto">
          <a:xfrm>
            <a:off x="2700338" y="654428"/>
            <a:ext cx="2591742"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すい みん</a:t>
            </a:r>
            <a:r>
              <a:rPr lang="ja-JP" altLang="en-US" sz="1600" dirty="0">
                <a:latin typeface="HGP創英角ｺﾞｼｯｸUB" panose="020B0900000000000000" pitchFamily="34" charset="-128"/>
                <a:ea typeface="HGP創英角ｺﾞｼｯｸUB" panose="020B0900000000000000" pitchFamily="34" charset="-128"/>
              </a:rPr>
              <a:t>　</a:t>
            </a:r>
            <a:r>
              <a:rPr lang="ja-JP" altLang="en-US" sz="1600" dirty="0" smtClean="0">
                <a:latin typeface="HGP創英角ｺﾞｼｯｸUB" panose="020B0900000000000000" pitchFamily="34" charset="-128"/>
                <a:ea typeface="HGP創英角ｺﾞｼｯｸUB" panose="020B0900000000000000" pitchFamily="34" charset="-128"/>
              </a:rPr>
              <a:t>　じ　　かん</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18" name="テキスト ボックス 17">
            <a:extLst>
              <a:ext uri="{FF2B5EF4-FFF2-40B4-BE49-F238E27FC236}">
                <a16:creationId xmlns:a16="http://schemas.microsoft.com/office/drawing/2014/main" id="{E56C964B-7BCD-FD4E-A78A-81CFEA477367}"/>
              </a:ext>
            </a:extLst>
          </p:cNvPr>
          <p:cNvSpPr txBox="1">
            <a:spLocks noChangeArrowheads="1"/>
          </p:cNvSpPr>
          <p:nvPr/>
        </p:nvSpPr>
        <p:spPr bwMode="auto">
          <a:xfrm>
            <a:off x="1790488" y="1478967"/>
            <a:ext cx="39776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もっと　　　　</a:t>
            </a:r>
            <a:r>
              <a:rPr lang="ja-JP" altLang="en-US" sz="1600" dirty="0" err="1" smtClean="0">
                <a:latin typeface="HGP創英角ｺﾞｼｯｸUB" panose="020B0900000000000000" pitchFamily="34" charset="-128"/>
                <a:ea typeface="HGP創英角ｺﾞｼｯｸUB" panose="020B0900000000000000" pitchFamily="34" charset="-128"/>
              </a:rPr>
              <a:t>な</a:t>
            </a:r>
            <a:r>
              <a:rPr lang="ja-JP" altLang="en-US" sz="1600" dirty="0" smtClean="0">
                <a:latin typeface="HGP創英角ｺﾞｼｯｸUB" panose="020B0900000000000000" pitchFamily="34" charset="-128"/>
                <a:ea typeface="HGP創英角ｺﾞｼｯｸUB" panose="020B0900000000000000" pitchFamily="34" charset="-128"/>
              </a:rPr>
              <a:t>が　　　　どう　　ぶつ</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19" name="テキスト ボックス 18">
            <a:extLst>
              <a:ext uri="{FF2B5EF4-FFF2-40B4-BE49-F238E27FC236}">
                <a16:creationId xmlns:a16="http://schemas.microsoft.com/office/drawing/2014/main" id="{E56C964B-7BCD-FD4E-A78A-81CFEA477367}"/>
              </a:ext>
            </a:extLst>
          </p:cNvPr>
          <p:cNvSpPr txBox="1">
            <a:spLocks noChangeArrowheads="1"/>
          </p:cNvSpPr>
          <p:nvPr/>
        </p:nvSpPr>
        <p:spPr bwMode="auto">
          <a:xfrm>
            <a:off x="1666130" y="704388"/>
            <a:ext cx="5932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err="1">
                <a:latin typeface="HGP創英角ｺﾞｼｯｸUB" panose="020B0900000000000000" pitchFamily="34" charset="-128"/>
                <a:ea typeface="HGP創英角ｺﾞｼｯｸUB" panose="020B0900000000000000" pitchFamily="34" charset="-128"/>
              </a:rPr>
              <a:t>にち</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grpSp>
        <p:nvGrpSpPr>
          <p:cNvPr id="7" name="グループ化 6"/>
          <p:cNvGrpSpPr/>
          <p:nvPr/>
        </p:nvGrpSpPr>
        <p:grpSpPr>
          <a:xfrm>
            <a:off x="2267744" y="2486512"/>
            <a:ext cx="6336704" cy="4140457"/>
            <a:chOff x="2267744" y="2486512"/>
            <a:chExt cx="6336704" cy="4140457"/>
          </a:xfrm>
        </p:grpSpPr>
        <p:grpSp>
          <p:nvGrpSpPr>
            <p:cNvPr id="10" name="グループ化 9"/>
            <p:cNvGrpSpPr/>
            <p:nvPr/>
          </p:nvGrpSpPr>
          <p:grpSpPr>
            <a:xfrm>
              <a:off x="2267744" y="2486512"/>
              <a:ext cx="6336704" cy="4140457"/>
              <a:chOff x="2267744" y="2486512"/>
              <a:chExt cx="6336704" cy="4140457"/>
            </a:xfrm>
          </p:grpSpPr>
          <p:grpSp>
            <p:nvGrpSpPr>
              <p:cNvPr id="2" name="グループ化 1"/>
              <p:cNvGrpSpPr/>
              <p:nvPr/>
            </p:nvGrpSpPr>
            <p:grpSpPr>
              <a:xfrm>
                <a:off x="2267744" y="2780928"/>
                <a:ext cx="6336704" cy="3846041"/>
                <a:chOff x="2267744" y="2780928"/>
                <a:chExt cx="6336704" cy="3846041"/>
              </a:xfrm>
            </p:grpSpPr>
            <p:sp>
              <p:nvSpPr>
                <p:cNvPr id="8" name="テキスト ボックス 7">
                  <a:extLst>
                    <a:ext uri="{FF2B5EF4-FFF2-40B4-BE49-F238E27FC236}">
                      <a16:creationId xmlns:a16="http://schemas.microsoft.com/office/drawing/2014/main" id="{E56C964B-7BCD-FD4E-A78A-81CFEA477367}"/>
                    </a:ext>
                  </a:extLst>
                </p:cNvPr>
                <p:cNvSpPr txBox="1">
                  <a:spLocks noChangeArrowheads="1"/>
                </p:cNvSpPr>
                <p:nvPr/>
              </p:nvSpPr>
              <p:spPr bwMode="auto">
                <a:xfrm>
                  <a:off x="5940152" y="2780928"/>
                  <a:ext cx="26642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ja-JP" sz="2400" dirty="0" smtClean="0">
                      <a:solidFill>
                        <a:srgbClr val="FF3399"/>
                      </a:solidFill>
                      <a:latin typeface="HGP創英角ｺﾞｼｯｸUB" panose="020B0900000000000000" pitchFamily="34" charset="-128"/>
                      <a:ea typeface="HGP創英角ｺﾞｼｯｸUB" panose="020B0900000000000000" pitchFamily="34" charset="-128"/>
                    </a:rPr>
                    <a:t>20</a:t>
                  </a:r>
                  <a:r>
                    <a:rPr lang="ja-JP" altLang="en-US" sz="2400" dirty="0">
                      <a:solidFill>
                        <a:srgbClr val="FF3399"/>
                      </a:solidFill>
                      <a:latin typeface="HGP創英角ｺﾞｼｯｸUB" panose="020B0900000000000000" pitchFamily="34" charset="-128"/>
                      <a:ea typeface="HGP創英角ｺﾞｼｯｸUB" panose="020B0900000000000000" pitchFamily="34" charset="-128"/>
                    </a:rPr>
                    <a:t>時間</a:t>
                  </a:r>
                  <a:r>
                    <a:rPr lang="ja-JP" altLang="en-US" sz="2400" dirty="0" smtClean="0">
                      <a:solidFill>
                        <a:srgbClr val="FF3399"/>
                      </a:solidFill>
                      <a:latin typeface="HGP創英角ｺﾞｼｯｸUB" panose="020B0900000000000000" pitchFamily="34" charset="-128"/>
                      <a:ea typeface="HGP創英角ｺﾞｼｯｸUB" panose="020B0900000000000000" pitchFamily="34" charset="-128"/>
                    </a:rPr>
                    <a:t>くらい</a:t>
                  </a:r>
                  <a:endParaRPr lang="ja-JP" altLang="en-US" sz="2400" dirty="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9" name="テキスト ボックス 8">
                  <a:extLst>
                    <a:ext uri="{FF2B5EF4-FFF2-40B4-BE49-F238E27FC236}">
                      <a16:creationId xmlns:a16="http://schemas.microsoft.com/office/drawing/2014/main" id="{E56C964B-7BCD-FD4E-A78A-81CFEA477367}"/>
                    </a:ext>
                  </a:extLst>
                </p:cNvPr>
                <p:cNvSpPr txBox="1">
                  <a:spLocks noChangeArrowheads="1"/>
                </p:cNvSpPr>
                <p:nvPr/>
              </p:nvSpPr>
              <p:spPr bwMode="auto">
                <a:xfrm>
                  <a:off x="4925012" y="6165304"/>
                  <a:ext cx="26642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ja-JP" sz="2400" dirty="0" smtClean="0">
                      <a:solidFill>
                        <a:srgbClr val="FF3399"/>
                      </a:solidFill>
                      <a:latin typeface="HGP創英角ｺﾞｼｯｸUB" panose="020B0900000000000000" pitchFamily="34" charset="-128"/>
                      <a:ea typeface="HGP創英角ｺﾞｼｯｸUB" panose="020B0900000000000000" pitchFamily="34" charset="-128"/>
                    </a:rPr>
                    <a:t>4</a:t>
                  </a:r>
                  <a:r>
                    <a:rPr lang="ja-JP" altLang="en-US" sz="2400" dirty="0">
                      <a:solidFill>
                        <a:srgbClr val="FF3399"/>
                      </a:solidFill>
                      <a:latin typeface="HGP創英角ｺﾞｼｯｸUB" panose="020B0900000000000000" pitchFamily="34" charset="-128"/>
                      <a:ea typeface="HGP創英角ｺﾞｼｯｸUB" panose="020B0900000000000000" pitchFamily="34" charset="-128"/>
                    </a:rPr>
                    <a:t>時間</a:t>
                  </a:r>
                  <a:r>
                    <a:rPr lang="ja-JP" altLang="en-US" sz="2400" dirty="0" smtClean="0">
                      <a:solidFill>
                        <a:srgbClr val="FF3399"/>
                      </a:solidFill>
                      <a:latin typeface="HGP創英角ｺﾞｼｯｸUB" panose="020B0900000000000000" pitchFamily="34" charset="-128"/>
                      <a:ea typeface="HGP創英角ｺﾞｼｯｸUB" panose="020B0900000000000000" pitchFamily="34" charset="-128"/>
                    </a:rPr>
                    <a:t>くらい</a:t>
                  </a:r>
                  <a:endParaRPr lang="ja-JP" altLang="en-US" sz="2400" dirty="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22" name="テキスト ボックス 21">
                  <a:extLst>
                    <a:ext uri="{FF2B5EF4-FFF2-40B4-BE49-F238E27FC236}">
                      <a16:creationId xmlns:a16="http://schemas.microsoft.com/office/drawing/2014/main" id="{E56C964B-7BCD-FD4E-A78A-81CFEA477367}"/>
                    </a:ext>
                  </a:extLst>
                </p:cNvPr>
                <p:cNvSpPr txBox="1">
                  <a:spLocks noChangeArrowheads="1"/>
                </p:cNvSpPr>
                <p:nvPr/>
              </p:nvSpPr>
              <p:spPr bwMode="auto">
                <a:xfrm>
                  <a:off x="2267744" y="6133319"/>
                  <a:ext cx="26642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2400" dirty="0">
                      <a:solidFill>
                        <a:srgbClr val="FF3399"/>
                      </a:solidFill>
                      <a:latin typeface="HGP創英角ｺﾞｼｯｸUB" panose="020B0900000000000000" pitchFamily="34" charset="-128"/>
                      <a:ea typeface="HGP創英角ｺﾞｼｯｸUB" panose="020B0900000000000000" pitchFamily="34" charset="-128"/>
                    </a:rPr>
                    <a:t>？？？？</a:t>
                  </a:r>
                </a:p>
              </p:txBody>
            </p:sp>
          </p:grpSp>
          <p:sp>
            <p:nvSpPr>
              <p:cNvPr id="3" name="楕円 2"/>
              <p:cNvSpPr/>
              <p:nvPr/>
            </p:nvSpPr>
            <p:spPr>
              <a:xfrm>
                <a:off x="3131840" y="2486512"/>
                <a:ext cx="5256584" cy="1230520"/>
              </a:xfrm>
              <a:prstGeom prst="ellipse">
                <a:avLst/>
              </a:prstGeom>
              <a:noFill/>
              <a:ln w="5715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 name="テキスト ボックス 20">
              <a:extLst>
                <a:ext uri="{FF2B5EF4-FFF2-40B4-BE49-F238E27FC236}">
                  <a16:creationId xmlns:a16="http://schemas.microsoft.com/office/drawing/2014/main" id="{E56C964B-7BCD-FD4E-A78A-81CFEA477367}"/>
                </a:ext>
              </a:extLst>
            </p:cNvPr>
            <p:cNvSpPr txBox="1">
              <a:spLocks noChangeArrowheads="1"/>
            </p:cNvSpPr>
            <p:nvPr/>
          </p:nvSpPr>
          <p:spPr bwMode="auto">
            <a:xfrm>
              <a:off x="5257606" y="5987963"/>
              <a:ext cx="961247"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rgbClr val="FF3399"/>
                  </a:solidFill>
                  <a:latin typeface="HGP創英角ｺﾞｼｯｸUB" panose="020B0900000000000000" pitchFamily="34" charset="-128"/>
                  <a:ea typeface="HGP創英角ｺﾞｼｯｸUB" panose="020B0900000000000000" pitchFamily="34" charset="-128"/>
                </a:rPr>
                <a:t>じ かん</a:t>
              </a:r>
              <a:endParaRPr lang="en-US" altLang="ja-JP" sz="12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23" name="テキスト ボックス 22">
              <a:extLst>
                <a:ext uri="{FF2B5EF4-FFF2-40B4-BE49-F238E27FC236}">
                  <a16:creationId xmlns:a16="http://schemas.microsoft.com/office/drawing/2014/main" id="{E56C964B-7BCD-FD4E-A78A-81CFEA477367}"/>
                </a:ext>
              </a:extLst>
            </p:cNvPr>
            <p:cNvSpPr txBox="1">
              <a:spLocks noChangeArrowheads="1"/>
            </p:cNvSpPr>
            <p:nvPr/>
          </p:nvSpPr>
          <p:spPr bwMode="auto">
            <a:xfrm>
              <a:off x="6444208" y="2592897"/>
              <a:ext cx="961247"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rgbClr val="FF3399"/>
                  </a:solidFill>
                  <a:latin typeface="HGP創英角ｺﾞｼｯｸUB" panose="020B0900000000000000" pitchFamily="34" charset="-128"/>
                  <a:ea typeface="HGP創英角ｺﾞｼｯｸUB" panose="020B0900000000000000" pitchFamily="34" charset="-128"/>
                </a:rPr>
                <a:t>じ かん</a:t>
              </a:r>
              <a:endParaRPr lang="en-US" altLang="ja-JP" sz="12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grpSp>
    </p:spTree>
    <p:extLst>
      <p:ext uri="{BB962C8B-B14F-4D97-AF65-F5344CB8AC3E}">
        <p14:creationId xmlns:p14="http://schemas.microsoft.com/office/powerpoint/2010/main" val="104019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0" y="-1"/>
            <a:ext cx="9144000" cy="117140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2518306" y="6196281"/>
            <a:ext cx="6659990" cy="430887"/>
          </a:xfrm>
          <a:prstGeom prst="rect">
            <a:avLst/>
          </a:prstGeom>
        </p:spPr>
        <p:txBody>
          <a:bodyPr wrap="square">
            <a:spAutoFit/>
          </a:bodyPr>
          <a:lstStyle/>
          <a:p>
            <a:r>
              <a:rPr lang="en-US" altLang="ja-JP" sz="1100" b="1" dirty="0" err="1">
                <a:solidFill>
                  <a:schemeClr val="tx1"/>
                </a:solidFill>
                <a:latin typeface="Century" panose="02040604050505020304" pitchFamily="18" charset="0"/>
              </a:rPr>
              <a:t>Shalini</a:t>
            </a:r>
            <a:r>
              <a:rPr lang="en-US" altLang="ja-JP" sz="1100" b="1" dirty="0">
                <a:solidFill>
                  <a:schemeClr val="tx1"/>
                </a:solidFill>
                <a:latin typeface="Century" panose="02040604050505020304" pitchFamily="18" charset="0"/>
              </a:rPr>
              <a:t> P et </a:t>
            </a:r>
            <a:r>
              <a:rPr lang="en-US" altLang="ja-JP" sz="1100" b="1" dirty="0" err="1">
                <a:solidFill>
                  <a:schemeClr val="tx1"/>
                </a:solidFill>
                <a:latin typeface="Century" panose="02040604050505020304" pitchFamily="18" charset="0"/>
              </a:rPr>
              <a:t>al:Recommended</a:t>
            </a:r>
            <a:r>
              <a:rPr lang="en-US" altLang="ja-JP" sz="1100" b="1" dirty="0">
                <a:solidFill>
                  <a:schemeClr val="tx1"/>
                </a:solidFill>
                <a:latin typeface="Century" panose="02040604050505020304" pitchFamily="18" charset="0"/>
              </a:rPr>
              <a:t> Amount of Sleep for Pediatric </a:t>
            </a:r>
            <a:r>
              <a:rPr lang="en-US" altLang="ja-JP" sz="1100" b="1" dirty="0" err="1">
                <a:solidFill>
                  <a:schemeClr val="tx1"/>
                </a:solidFill>
                <a:latin typeface="Century" panose="02040604050505020304" pitchFamily="18" charset="0"/>
              </a:rPr>
              <a:t>Populations:A</a:t>
            </a:r>
            <a:r>
              <a:rPr lang="en-US" altLang="ja-JP" sz="1100" b="1" dirty="0">
                <a:solidFill>
                  <a:schemeClr val="tx1"/>
                </a:solidFill>
                <a:latin typeface="Century" panose="02040604050505020304" pitchFamily="18" charset="0"/>
              </a:rPr>
              <a:t> Consensus Statement of the American Academy of Sleep </a:t>
            </a:r>
            <a:r>
              <a:rPr lang="en-US" altLang="ja-JP" sz="1100" b="1" dirty="0" err="1">
                <a:solidFill>
                  <a:schemeClr val="tx1"/>
                </a:solidFill>
                <a:latin typeface="Century" panose="02040604050505020304" pitchFamily="18" charset="0"/>
              </a:rPr>
              <a:t>Medicine,Journal</a:t>
            </a:r>
            <a:r>
              <a:rPr lang="en-US" altLang="ja-JP" sz="1100" b="1" dirty="0">
                <a:solidFill>
                  <a:schemeClr val="tx1"/>
                </a:solidFill>
                <a:latin typeface="Century" panose="02040604050505020304" pitchFamily="18" charset="0"/>
              </a:rPr>
              <a:t> of Clinical Sleep Medicine ,Vol 12 </a:t>
            </a:r>
            <a:r>
              <a:rPr lang="en-US" altLang="ja-JP" sz="1100" b="1" dirty="0" err="1">
                <a:solidFill>
                  <a:schemeClr val="tx1"/>
                </a:solidFill>
                <a:latin typeface="Century" panose="02040604050505020304" pitchFamily="18" charset="0"/>
              </a:rPr>
              <a:t>No.6,2016</a:t>
            </a:r>
            <a:endParaRPr lang="en-US" altLang="ja-JP" sz="1100" b="1" dirty="0">
              <a:solidFill>
                <a:schemeClr val="tx1"/>
              </a:solidFill>
              <a:latin typeface="Century" panose="02040604050505020304" pitchFamily="18" charset="0"/>
            </a:endParaRPr>
          </a:p>
        </p:txBody>
      </p:sp>
      <p:sp>
        <p:nvSpPr>
          <p:cNvPr id="11" name="WordArt 2"/>
          <p:cNvSpPr>
            <a:spLocks noChangeArrowheads="1" noChangeShapeType="1" noTextEdit="1"/>
          </p:cNvSpPr>
          <p:nvPr/>
        </p:nvSpPr>
        <p:spPr bwMode="auto">
          <a:xfrm>
            <a:off x="3563888" y="836712"/>
            <a:ext cx="2306027" cy="28560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spcBef>
                <a:spcPct val="50000"/>
              </a:spcBef>
            </a:pPr>
            <a:r>
              <a:rPr lang="en-US" altLang="ja-JP" sz="1500" b="1" kern="1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500" b="1" kern="1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米国睡眠医学会</a:t>
            </a:r>
            <a:r>
              <a:rPr lang="en-US" altLang="ja-JP" sz="1500" b="1" kern="1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500" b="1" kern="1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088" y="1484784"/>
            <a:ext cx="8895150"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2905825" y="190381"/>
            <a:ext cx="57606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3600" b="1" dirty="0" smtClean="0">
                <a:latin typeface="メイリオ" panose="020B0604030504040204" pitchFamily="50" charset="-128"/>
                <a:ea typeface="メイリオ" panose="020B0604030504040204" pitchFamily="50" charset="-128"/>
              </a:rPr>
              <a:t>必要な睡眠時間</a:t>
            </a:r>
            <a:endParaRPr lang="en-US" altLang="ja-JP" sz="3600" b="1" dirty="0" smtClean="0">
              <a:latin typeface="メイリオ" panose="020B0604030504040204" pitchFamily="50" charset="-128"/>
              <a:ea typeface="メイリオ" panose="020B0604030504040204" pitchFamily="50" charset="-128"/>
            </a:endParaRPr>
          </a:p>
        </p:txBody>
      </p:sp>
      <p:grpSp>
        <p:nvGrpSpPr>
          <p:cNvPr id="13" name="グループ化 12"/>
          <p:cNvGrpSpPr/>
          <p:nvPr/>
        </p:nvGrpSpPr>
        <p:grpSpPr>
          <a:xfrm>
            <a:off x="64" y="6666595"/>
            <a:ext cx="9537056" cy="230832"/>
            <a:chOff x="64" y="6666595"/>
            <a:chExt cx="9537056" cy="230832"/>
          </a:xfrm>
        </p:grpSpPr>
        <p:sp>
          <p:nvSpPr>
            <p:cNvPr id="14" name="正方形/長方形 13"/>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6" name="テキスト ボックス 15">
            <a:extLst>
              <a:ext uri="{FF2B5EF4-FFF2-40B4-BE49-F238E27FC236}">
                <a16:creationId xmlns:a16="http://schemas.microsoft.com/office/drawing/2014/main" id="{E56C964B-7BCD-FD4E-A78A-81CFEA477367}"/>
              </a:ext>
            </a:extLst>
          </p:cNvPr>
          <p:cNvSpPr txBox="1">
            <a:spLocks noChangeArrowheads="1"/>
          </p:cNvSpPr>
          <p:nvPr/>
        </p:nvSpPr>
        <p:spPr bwMode="auto">
          <a:xfrm>
            <a:off x="4366080" y="-126928"/>
            <a:ext cx="25917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すい みん</a:t>
            </a:r>
            <a:r>
              <a:rPr lang="ja-JP" altLang="en-US" sz="1600" dirty="0">
                <a:latin typeface="HGP創英角ｺﾞｼｯｸUB" panose="020B0900000000000000" pitchFamily="34" charset="-128"/>
                <a:ea typeface="HGP創英角ｺﾞｼｯｸUB" panose="020B0900000000000000" pitchFamily="34" charset="-128"/>
              </a:rPr>
              <a:t>　</a:t>
            </a:r>
            <a:r>
              <a:rPr lang="ja-JP" altLang="en-US" sz="1600" dirty="0" smtClean="0">
                <a:latin typeface="HGP創英角ｺﾞｼｯｸUB" panose="020B0900000000000000" pitchFamily="34" charset="-128"/>
                <a:ea typeface="HGP創英角ｺﾞｼｯｸUB" panose="020B0900000000000000" pitchFamily="34" charset="-128"/>
              </a:rPr>
              <a:t>じ　　かん</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17" name="テキスト ボックス 16">
            <a:extLst>
              <a:ext uri="{FF2B5EF4-FFF2-40B4-BE49-F238E27FC236}">
                <a16:creationId xmlns:a16="http://schemas.microsoft.com/office/drawing/2014/main" id="{E56C964B-7BCD-FD4E-A78A-81CFEA477367}"/>
              </a:ext>
            </a:extLst>
          </p:cNvPr>
          <p:cNvSpPr txBox="1">
            <a:spLocks noChangeArrowheads="1"/>
          </p:cNvSpPr>
          <p:nvPr/>
        </p:nvSpPr>
        <p:spPr bwMode="auto">
          <a:xfrm>
            <a:off x="2987226" y="-115877"/>
            <a:ext cx="2591742"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ひつ よう</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18" name="テキスト ボックス 17">
            <a:extLst>
              <a:ext uri="{FF2B5EF4-FFF2-40B4-BE49-F238E27FC236}">
                <a16:creationId xmlns:a16="http://schemas.microsoft.com/office/drawing/2014/main" id="{E56C964B-7BCD-FD4E-A78A-81CFEA477367}"/>
              </a:ext>
            </a:extLst>
          </p:cNvPr>
          <p:cNvSpPr txBox="1">
            <a:spLocks noChangeArrowheads="1"/>
          </p:cNvSpPr>
          <p:nvPr/>
        </p:nvSpPr>
        <p:spPr bwMode="auto">
          <a:xfrm>
            <a:off x="3590722" y="534540"/>
            <a:ext cx="259174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err="1">
                <a:latin typeface="HGP創英角ｺﾞｼｯｸUB" panose="020B0900000000000000" pitchFamily="34" charset="-128"/>
                <a:ea typeface="HGP創英角ｺﾞｼｯｸUB" panose="020B0900000000000000" pitchFamily="34" charset="-128"/>
              </a:rPr>
              <a:t>べい</a:t>
            </a:r>
            <a:r>
              <a:rPr lang="ja-JP" altLang="en-US" sz="1400" dirty="0" err="1" smtClean="0">
                <a:latin typeface="HGP創英角ｺﾞｼｯｸUB" panose="020B0900000000000000" pitchFamily="34" charset="-128"/>
                <a:ea typeface="HGP創英角ｺﾞｼｯｸUB" panose="020B0900000000000000" pitchFamily="34" charset="-128"/>
              </a:rPr>
              <a:t>こ</a:t>
            </a:r>
            <a:r>
              <a:rPr lang="ja-JP" altLang="en-US" sz="1400" dirty="0" smtClean="0">
                <a:latin typeface="HGP創英角ｺﾞｼｯｸUB" panose="020B0900000000000000" pitchFamily="34" charset="-128"/>
                <a:ea typeface="HGP創英角ｺﾞｼｯｸUB" panose="020B0900000000000000" pitchFamily="34" charset="-128"/>
              </a:rPr>
              <a:t>くすいみんい がくかい</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19" name="テキスト ボックス 18">
            <a:extLst>
              <a:ext uri="{FF2B5EF4-FFF2-40B4-BE49-F238E27FC236}">
                <a16:creationId xmlns:a16="http://schemas.microsoft.com/office/drawing/2014/main" id="{E56C964B-7BCD-FD4E-A78A-81CFEA477367}"/>
              </a:ext>
            </a:extLst>
          </p:cNvPr>
          <p:cNvSpPr txBox="1">
            <a:spLocks noChangeArrowheads="1"/>
          </p:cNvSpPr>
          <p:nvPr/>
        </p:nvSpPr>
        <p:spPr bwMode="auto">
          <a:xfrm>
            <a:off x="161224" y="2250584"/>
            <a:ext cx="2591742" cy="36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err="1" smtClean="0">
                <a:latin typeface="HGP創英角ｺﾞｼｯｸUB" panose="020B0900000000000000" pitchFamily="34" charset="-128"/>
                <a:ea typeface="HGP創英角ｺﾞｼｯｸUB" panose="020B0900000000000000" pitchFamily="34" charset="-128"/>
              </a:rPr>
              <a:t>かげつ</a:t>
            </a:r>
            <a:r>
              <a:rPr lang="ja-JP" altLang="en-US" sz="1400" dirty="0" smtClean="0">
                <a:latin typeface="HGP創英角ｺﾞｼｯｸUB" panose="020B0900000000000000" pitchFamily="34" charset="-128"/>
                <a:ea typeface="HGP創英角ｺﾞｼｯｸUB" panose="020B0900000000000000" pitchFamily="34" charset="-128"/>
              </a:rPr>
              <a:t>　　　　　</a:t>
            </a:r>
            <a:r>
              <a:rPr lang="ja-JP" altLang="en-US" sz="1400" dirty="0" err="1" smtClean="0">
                <a:latin typeface="HGP創英角ｺﾞｼｯｸUB" panose="020B0900000000000000" pitchFamily="34" charset="-128"/>
                <a:ea typeface="HGP創英角ｺﾞｼｯｸUB" panose="020B0900000000000000" pitchFamily="34" charset="-128"/>
              </a:rPr>
              <a:t>かげつ</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0" name="テキスト ボックス 19">
            <a:extLst>
              <a:ext uri="{FF2B5EF4-FFF2-40B4-BE49-F238E27FC236}">
                <a16:creationId xmlns:a16="http://schemas.microsoft.com/office/drawing/2014/main" id="{E56C964B-7BCD-FD4E-A78A-81CFEA477367}"/>
              </a:ext>
            </a:extLst>
          </p:cNvPr>
          <p:cNvSpPr txBox="1">
            <a:spLocks noChangeArrowheads="1"/>
          </p:cNvSpPr>
          <p:nvPr/>
        </p:nvSpPr>
        <p:spPr bwMode="auto">
          <a:xfrm>
            <a:off x="584128" y="3638252"/>
            <a:ext cx="50405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err="1">
                <a:latin typeface="HGP創英角ｺﾞｼｯｸUB" panose="020B0900000000000000" pitchFamily="34" charset="-128"/>
                <a:ea typeface="HGP創英角ｺﾞｼｯｸUB" panose="020B0900000000000000" pitchFamily="34" charset="-128"/>
              </a:rPr>
              <a:t>さい</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1" name="テキスト ボックス 20">
            <a:extLst>
              <a:ext uri="{FF2B5EF4-FFF2-40B4-BE49-F238E27FC236}">
                <a16:creationId xmlns:a16="http://schemas.microsoft.com/office/drawing/2014/main" id="{E56C964B-7BCD-FD4E-A78A-81CFEA477367}"/>
              </a:ext>
            </a:extLst>
          </p:cNvPr>
          <p:cNvSpPr txBox="1">
            <a:spLocks noChangeArrowheads="1"/>
          </p:cNvSpPr>
          <p:nvPr/>
        </p:nvSpPr>
        <p:spPr bwMode="auto">
          <a:xfrm>
            <a:off x="711000" y="4315404"/>
            <a:ext cx="50405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err="1">
                <a:latin typeface="HGP創英角ｺﾞｼｯｸUB" panose="020B0900000000000000" pitchFamily="34" charset="-128"/>
                <a:ea typeface="HGP創英角ｺﾞｼｯｸUB" panose="020B0900000000000000" pitchFamily="34" charset="-128"/>
              </a:rPr>
              <a:t>さい</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2" name="テキスト ボックス 21">
            <a:extLst>
              <a:ext uri="{FF2B5EF4-FFF2-40B4-BE49-F238E27FC236}">
                <a16:creationId xmlns:a16="http://schemas.microsoft.com/office/drawing/2014/main" id="{E56C964B-7BCD-FD4E-A78A-81CFEA477367}"/>
              </a:ext>
            </a:extLst>
          </p:cNvPr>
          <p:cNvSpPr txBox="1">
            <a:spLocks noChangeArrowheads="1"/>
          </p:cNvSpPr>
          <p:nvPr/>
        </p:nvSpPr>
        <p:spPr bwMode="auto">
          <a:xfrm>
            <a:off x="854492" y="5013534"/>
            <a:ext cx="50405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err="1">
                <a:latin typeface="HGP創英角ｺﾞｼｯｸUB" panose="020B0900000000000000" pitchFamily="34" charset="-128"/>
                <a:ea typeface="HGP創英角ｺﾞｼｯｸUB" panose="020B0900000000000000" pitchFamily="34" charset="-128"/>
              </a:rPr>
              <a:t>さい</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3" name="テキスト ボックス 22">
            <a:extLst>
              <a:ext uri="{FF2B5EF4-FFF2-40B4-BE49-F238E27FC236}">
                <a16:creationId xmlns:a16="http://schemas.microsoft.com/office/drawing/2014/main" id="{E56C964B-7BCD-FD4E-A78A-81CFEA477367}"/>
              </a:ext>
            </a:extLst>
          </p:cNvPr>
          <p:cNvSpPr txBox="1">
            <a:spLocks noChangeArrowheads="1"/>
          </p:cNvSpPr>
          <p:nvPr/>
        </p:nvSpPr>
        <p:spPr bwMode="auto">
          <a:xfrm>
            <a:off x="584176" y="2945052"/>
            <a:ext cx="50405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err="1">
                <a:latin typeface="HGP創英角ｺﾞｼｯｸUB" panose="020B0900000000000000" pitchFamily="34" charset="-128"/>
                <a:ea typeface="HGP創英角ｺﾞｼｯｸUB" panose="020B0900000000000000" pitchFamily="34" charset="-128"/>
              </a:rPr>
              <a:t>さい</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4" name="テキスト ボックス 23">
            <a:extLst>
              <a:ext uri="{FF2B5EF4-FFF2-40B4-BE49-F238E27FC236}">
                <a16:creationId xmlns:a16="http://schemas.microsoft.com/office/drawing/2014/main" id="{E56C964B-7BCD-FD4E-A78A-81CFEA477367}"/>
              </a:ext>
            </a:extLst>
          </p:cNvPr>
          <p:cNvSpPr txBox="1">
            <a:spLocks noChangeArrowheads="1"/>
          </p:cNvSpPr>
          <p:nvPr/>
        </p:nvSpPr>
        <p:spPr bwMode="auto">
          <a:xfrm>
            <a:off x="7165432" y="2268872"/>
            <a:ext cx="6560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latin typeface="HGP創英角ｺﾞｼｯｸUB" panose="020B0900000000000000" pitchFamily="34" charset="-128"/>
                <a:ea typeface="HGP創英角ｺﾞｼｯｸUB" panose="020B0900000000000000" pitchFamily="34" charset="-128"/>
              </a:rPr>
              <a:t>じ かん</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25" name="テキスト ボックス 24">
            <a:extLst>
              <a:ext uri="{FF2B5EF4-FFF2-40B4-BE49-F238E27FC236}">
                <a16:creationId xmlns:a16="http://schemas.microsoft.com/office/drawing/2014/main" id="{E56C964B-7BCD-FD4E-A78A-81CFEA477367}"/>
              </a:ext>
            </a:extLst>
          </p:cNvPr>
          <p:cNvSpPr txBox="1">
            <a:spLocks noChangeArrowheads="1"/>
          </p:cNvSpPr>
          <p:nvPr/>
        </p:nvSpPr>
        <p:spPr bwMode="auto">
          <a:xfrm>
            <a:off x="5967584" y="2964222"/>
            <a:ext cx="6560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latin typeface="HGP創英角ｺﾞｼｯｸUB" panose="020B0900000000000000" pitchFamily="34" charset="-128"/>
                <a:ea typeface="HGP創英角ｺﾞｼｯｸUB" panose="020B0900000000000000" pitchFamily="34" charset="-128"/>
              </a:rPr>
              <a:t>じ かん</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26" name="テキスト ボックス 25">
            <a:extLst>
              <a:ext uri="{FF2B5EF4-FFF2-40B4-BE49-F238E27FC236}">
                <a16:creationId xmlns:a16="http://schemas.microsoft.com/office/drawing/2014/main" id="{E56C964B-7BCD-FD4E-A78A-81CFEA477367}"/>
              </a:ext>
            </a:extLst>
          </p:cNvPr>
          <p:cNvSpPr txBox="1">
            <a:spLocks noChangeArrowheads="1"/>
          </p:cNvSpPr>
          <p:nvPr/>
        </p:nvSpPr>
        <p:spPr bwMode="auto">
          <a:xfrm>
            <a:off x="5192229" y="3645024"/>
            <a:ext cx="6560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latin typeface="HGP創英角ｺﾞｼｯｸUB" panose="020B0900000000000000" pitchFamily="34" charset="-128"/>
                <a:ea typeface="HGP創英角ｺﾞｼｯｸUB" panose="020B0900000000000000" pitchFamily="34" charset="-128"/>
              </a:rPr>
              <a:t>じ かん</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27" name="テキスト ボックス 26">
            <a:extLst>
              <a:ext uri="{FF2B5EF4-FFF2-40B4-BE49-F238E27FC236}">
                <a16:creationId xmlns:a16="http://schemas.microsoft.com/office/drawing/2014/main" id="{E56C964B-7BCD-FD4E-A78A-81CFEA477367}"/>
              </a:ext>
            </a:extLst>
          </p:cNvPr>
          <p:cNvSpPr txBox="1">
            <a:spLocks noChangeArrowheads="1"/>
          </p:cNvSpPr>
          <p:nvPr/>
        </p:nvSpPr>
        <p:spPr bwMode="auto">
          <a:xfrm>
            <a:off x="4366080" y="4361570"/>
            <a:ext cx="6560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latin typeface="HGP創英角ｺﾞｼｯｸUB" panose="020B0900000000000000" pitchFamily="34" charset="-128"/>
                <a:ea typeface="HGP創英角ｺﾞｼｯｸUB" panose="020B0900000000000000" pitchFamily="34" charset="-128"/>
              </a:rPr>
              <a:t>じ かん</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
        <p:nvSpPr>
          <p:cNvPr id="4" name="楕円 3"/>
          <p:cNvSpPr/>
          <p:nvPr/>
        </p:nvSpPr>
        <p:spPr>
          <a:xfrm>
            <a:off x="3347864" y="4437112"/>
            <a:ext cx="1872208" cy="576064"/>
          </a:xfrm>
          <a:prstGeom prst="ellipse">
            <a:avLst/>
          </a:prstGeom>
          <a:noFill/>
          <a:ln w="5715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E56C964B-7BCD-FD4E-A78A-81CFEA477367}"/>
              </a:ext>
            </a:extLst>
          </p:cNvPr>
          <p:cNvSpPr txBox="1">
            <a:spLocks noChangeArrowheads="1"/>
          </p:cNvSpPr>
          <p:nvPr/>
        </p:nvSpPr>
        <p:spPr bwMode="auto">
          <a:xfrm>
            <a:off x="3185560" y="5025717"/>
            <a:ext cx="6560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latin typeface="HGP創英角ｺﾞｼｯｸUB" panose="020B0900000000000000" pitchFamily="34" charset="-128"/>
                <a:ea typeface="HGP創英角ｺﾞｼｯｸUB" panose="020B0900000000000000" pitchFamily="34" charset="-128"/>
              </a:rPr>
              <a:t>じ かん</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42351389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正方形/長方形 18"/>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角丸四角形 70">
            <a:extLst>
              <a:ext uri="{FF2B5EF4-FFF2-40B4-BE49-F238E27FC236}">
                <a16:creationId xmlns:a16="http://schemas.microsoft.com/office/drawing/2014/main" id="{46109E2A-81FC-8F42-90D3-CC013F52A166}"/>
              </a:ext>
            </a:extLst>
          </p:cNvPr>
          <p:cNvSpPr/>
          <p:nvPr/>
        </p:nvSpPr>
        <p:spPr>
          <a:xfrm>
            <a:off x="539749" y="2781275"/>
            <a:ext cx="8110539" cy="1365387"/>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33797" name="テキスト ボックス 1">
            <a:extLst>
              <a:ext uri="{FF2B5EF4-FFF2-40B4-BE49-F238E27FC236}">
                <a16:creationId xmlns:a16="http://schemas.microsoft.com/office/drawing/2014/main" id="{C8F41608-9316-2E4A-B222-A9EB8CF5C786}"/>
              </a:ext>
            </a:extLst>
          </p:cNvPr>
          <p:cNvSpPr txBox="1">
            <a:spLocks noChangeArrowheads="1"/>
          </p:cNvSpPr>
          <p:nvPr/>
        </p:nvSpPr>
        <p:spPr bwMode="auto">
          <a:xfrm>
            <a:off x="3348038" y="3357910"/>
            <a:ext cx="95885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ja-JP" altLang="en-US" sz="3600">
              <a:latin typeface="Arial" panose="020B0604020202020204" pitchFamily="34" charset="0"/>
            </a:endParaRPr>
          </a:p>
        </p:txBody>
      </p:sp>
      <p:sp>
        <p:nvSpPr>
          <p:cNvPr id="12" name="角丸四角形 11">
            <a:extLst>
              <a:ext uri="{FF2B5EF4-FFF2-40B4-BE49-F238E27FC236}">
                <a16:creationId xmlns:a16="http://schemas.microsoft.com/office/drawing/2014/main" id="{36DA0801-2C38-EB4F-831D-3FB5AD29E9AF}"/>
              </a:ext>
            </a:extLst>
          </p:cNvPr>
          <p:cNvSpPr/>
          <p:nvPr/>
        </p:nvSpPr>
        <p:spPr>
          <a:xfrm>
            <a:off x="539751" y="1268760"/>
            <a:ext cx="8110538" cy="1370817"/>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grpSp>
        <p:nvGrpSpPr>
          <p:cNvPr id="15" name="グループ化 14"/>
          <p:cNvGrpSpPr/>
          <p:nvPr/>
        </p:nvGrpSpPr>
        <p:grpSpPr>
          <a:xfrm>
            <a:off x="64" y="6666595"/>
            <a:ext cx="9537056" cy="230832"/>
            <a:chOff x="64" y="6666595"/>
            <a:chExt cx="9537056" cy="230832"/>
          </a:xfrm>
        </p:grpSpPr>
        <p:sp>
          <p:nvSpPr>
            <p:cNvPr id="16" name="正方形/長方形 15"/>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096099" y="253070"/>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a:latin typeface="Meiryo" panose="020B0604030504040204" pitchFamily="34" charset="-128"/>
                <a:ea typeface="Meiryo" panose="020B0604030504040204" pitchFamily="34" charset="-128"/>
              </a:rPr>
              <a:t>良い</a:t>
            </a:r>
            <a:r>
              <a:rPr lang="ja-JP" altLang="en-US" sz="4000" b="1" dirty="0" smtClean="0">
                <a:latin typeface="Meiryo" panose="020B0604030504040204" pitchFamily="34" charset="-128"/>
                <a:ea typeface="Meiryo" panose="020B0604030504040204" pitchFamily="34" charset="-128"/>
              </a:rPr>
              <a:t>睡眠ってどんな睡眠？ </a:t>
            </a:r>
            <a:endParaRPr lang="ja-JP" altLang="en-US" sz="4000" b="1" dirty="0">
              <a:latin typeface="Meiryo" panose="020B0604030504040204" pitchFamily="34" charset="-128"/>
              <a:ea typeface="Meiryo" panose="020B0604030504040204" pitchFamily="34" charset="-128"/>
            </a:endParaRPr>
          </a:p>
        </p:txBody>
      </p:sp>
      <p:sp>
        <p:nvSpPr>
          <p:cNvPr id="21"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507787" y="1629147"/>
            <a:ext cx="11766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4000" b="1" dirty="0" smtClean="0">
                <a:latin typeface="メイリオ" panose="020B0604030504040204" pitchFamily="50" charset="-128"/>
                <a:ea typeface="メイリオ" panose="020B0604030504040204" pitchFamily="50" charset="-128"/>
              </a:rPr>
              <a:t>量</a:t>
            </a:r>
            <a:endParaRPr lang="ja-JP" altLang="en-US" sz="4000" b="1" dirty="0">
              <a:latin typeface="メイリオ" panose="020B0604030504040204" pitchFamily="50" charset="-128"/>
              <a:ea typeface="メイリオ" panose="020B0604030504040204" pitchFamily="50" charset="-128"/>
            </a:endParaRPr>
          </a:p>
        </p:txBody>
      </p:sp>
      <p:sp>
        <p:nvSpPr>
          <p:cNvPr id="23" name="角丸四角形 22">
            <a:extLst>
              <a:ext uri="{FF2B5EF4-FFF2-40B4-BE49-F238E27FC236}">
                <a16:creationId xmlns:a16="http://schemas.microsoft.com/office/drawing/2014/main" id="{46109E2A-81FC-8F42-90D3-CC013F52A166}"/>
              </a:ext>
            </a:extLst>
          </p:cNvPr>
          <p:cNvSpPr/>
          <p:nvPr/>
        </p:nvSpPr>
        <p:spPr>
          <a:xfrm>
            <a:off x="539748" y="4325871"/>
            <a:ext cx="8110539" cy="1479740"/>
          </a:xfrm>
          <a:prstGeom prst="roundRect">
            <a:avLst>
              <a:gd name="adj" fmla="val 1379"/>
            </a:avLst>
          </a:prstGeom>
          <a:solidFill>
            <a:schemeClr val="bg1"/>
          </a:solidFill>
          <a:ln w="571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25"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507787" y="3186111"/>
            <a:ext cx="11766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4000" b="1" dirty="0" smtClean="0">
                <a:latin typeface="メイリオ" panose="020B0604030504040204" pitchFamily="50" charset="-128"/>
                <a:ea typeface="メイリオ" panose="020B0604030504040204" pitchFamily="50" charset="-128"/>
              </a:rPr>
              <a:t>質</a:t>
            </a:r>
            <a:endParaRPr lang="ja-JP" altLang="en-US" sz="4000" b="1" dirty="0">
              <a:latin typeface="メイリオ" panose="020B0604030504040204" pitchFamily="50" charset="-128"/>
              <a:ea typeface="メイリオ" panose="020B0604030504040204" pitchFamily="50" charset="-128"/>
            </a:endParaRPr>
          </a:p>
        </p:txBody>
      </p:sp>
      <p:sp>
        <p:nvSpPr>
          <p:cNvPr id="30"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518107" y="4797499"/>
            <a:ext cx="182164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4000" b="1" dirty="0">
                <a:latin typeface="メイリオ" panose="020B0604030504040204" pitchFamily="50" charset="-128"/>
                <a:ea typeface="メイリオ" panose="020B0604030504040204" pitchFamily="50" charset="-128"/>
              </a:rPr>
              <a:t>時間帯</a:t>
            </a:r>
          </a:p>
        </p:txBody>
      </p:sp>
      <p:sp>
        <p:nvSpPr>
          <p:cNvPr id="31"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2339752" y="1466153"/>
            <a:ext cx="57606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b="1" dirty="0" smtClean="0">
                <a:latin typeface="メイリオ" panose="020B0604030504040204" pitchFamily="50" charset="-128"/>
                <a:ea typeface="メイリオ" panose="020B0604030504040204" pitchFamily="50" charset="-128"/>
              </a:rPr>
              <a:t>・必要な睡眠時間</a:t>
            </a:r>
            <a:endParaRPr lang="en-US" altLang="ja-JP" b="1" dirty="0" smtClean="0">
              <a:latin typeface="メイリオ" panose="020B0604030504040204" pitchFamily="50" charset="-128"/>
              <a:ea typeface="メイリオ" panose="020B0604030504040204" pitchFamily="50" charset="-128"/>
            </a:endParaRPr>
          </a:p>
          <a:p>
            <a:pPr eaLnBrk="1" hangingPunct="1">
              <a:spcBef>
                <a:spcPct val="0"/>
              </a:spcBef>
              <a:buFontTx/>
              <a:buNone/>
            </a:pPr>
            <a:r>
              <a:rPr lang="ja-JP" altLang="en-US" b="1" dirty="0">
                <a:latin typeface="メイリオ" panose="020B0604030504040204" pitchFamily="50" charset="-128"/>
                <a:ea typeface="メイリオ" panose="020B0604030504040204" pitchFamily="50" charset="-128"/>
              </a:rPr>
              <a:t>　</a:t>
            </a:r>
            <a:r>
              <a:rPr lang="ja-JP" altLang="en-US" b="1" dirty="0" smtClean="0">
                <a:latin typeface="メイリオ" panose="020B0604030504040204" pitchFamily="50" charset="-128"/>
                <a:ea typeface="メイリオ" panose="020B0604030504040204" pitchFamily="50" charset="-128"/>
              </a:rPr>
              <a:t>（</a:t>
            </a:r>
            <a:r>
              <a:rPr lang="en-US" altLang="ja-JP" b="1" dirty="0" smtClean="0">
                <a:latin typeface="メイリオ" panose="020B0604030504040204" pitchFamily="50" charset="-128"/>
                <a:ea typeface="メイリオ" panose="020B0604030504040204" pitchFamily="50" charset="-128"/>
              </a:rPr>
              <a:t>9</a:t>
            </a:r>
            <a:r>
              <a:rPr lang="ja-JP" altLang="en-US" b="1" dirty="0" smtClean="0">
                <a:latin typeface="メイリオ" panose="020B0604030504040204" pitchFamily="50" charset="-128"/>
                <a:ea typeface="メイリオ" panose="020B0604030504040204" pitchFamily="50" charset="-128"/>
              </a:rPr>
              <a:t>時間～</a:t>
            </a:r>
            <a:r>
              <a:rPr lang="en-US" altLang="ja-JP" b="1" dirty="0" smtClean="0">
                <a:latin typeface="メイリオ" panose="020B0604030504040204" pitchFamily="50" charset="-128"/>
                <a:ea typeface="メイリオ" panose="020B0604030504040204" pitchFamily="50" charset="-128"/>
              </a:rPr>
              <a:t>10</a:t>
            </a:r>
            <a:r>
              <a:rPr lang="ja-JP" altLang="en-US" b="1" dirty="0" smtClean="0">
                <a:latin typeface="メイリオ" panose="020B0604030504040204" pitchFamily="50" charset="-128"/>
                <a:ea typeface="メイリオ" panose="020B0604030504040204" pitchFamily="50" charset="-128"/>
              </a:rPr>
              <a:t>時間）</a:t>
            </a:r>
            <a:endParaRPr lang="ja-JP" altLang="en-US" b="1" dirty="0">
              <a:latin typeface="メイリオ" panose="020B0604030504040204" pitchFamily="50" charset="-128"/>
              <a:ea typeface="メイリオ" panose="020B0604030504040204" pitchFamily="50" charset="-128"/>
            </a:endParaRPr>
          </a:p>
        </p:txBody>
      </p:sp>
      <p:sp>
        <p:nvSpPr>
          <p:cNvPr id="32"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2318048" y="2898741"/>
            <a:ext cx="7117245" cy="1249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20000"/>
              </a:lnSpc>
              <a:spcBef>
                <a:spcPct val="0"/>
              </a:spcBef>
              <a:buFontTx/>
              <a:buNone/>
            </a:pPr>
            <a:r>
              <a:rPr lang="ja-JP" altLang="en-US" b="1" dirty="0" smtClean="0">
                <a:latin typeface="メイリオ" panose="020B0604030504040204" pitchFamily="50" charset="-128"/>
                <a:ea typeface="メイリオ" panose="020B0604030504040204" pitchFamily="50" charset="-128"/>
              </a:rPr>
              <a:t>・夜間に長い時間目覚めない</a:t>
            </a:r>
            <a:endParaRPr lang="en-US" altLang="ja-JP" b="1" dirty="0" smtClean="0">
              <a:latin typeface="メイリオ" panose="020B0604030504040204" pitchFamily="50" charset="-128"/>
              <a:ea typeface="メイリオ" panose="020B0604030504040204" pitchFamily="50" charset="-128"/>
            </a:endParaRPr>
          </a:p>
          <a:p>
            <a:pPr eaLnBrk="1" hangingPunct="1">
              <a:lnSpc>
                <a:spcPct val="120000"/>
              </a:lnSpc>
              <a:spcBef>
                <a:spcPct val="0"/>
              </a:spcBef>
              <a:buFontTx/>
              <a:buNone/>
            </a:pPr>
            <a:r>
              <a:rPr lang="ja-JP" altLang="en-US" b="1" dirty="0" smtClean="0">
                <a:latin typeface="メイリオ" panose="020B0604030504040204" pitchFamily="50" charset="-128"/>
                <a:ea typeface="メイリオ" panose="020B0604030504040204" pitchFamily="50" charset="-128"/>
              </a:rPr>
              <a:t>・就寝・起床時刻が一定</a:t>
            </a:r>
            <a:endParaRPr lang="ja-JP" altLang="en-US" b="1" dirty="0">
              <a:latin typeface="メイリオ" panose="020B0604030504040204" pitchFamily="50" charset="-128"/>
              <a:ea typeface="メイリオ" panose="020B0604030504040204" pitchFamily="50" charset="-128"/>
            </a:endParaRPr>
          </a:p>
        </p:txBody>
      </p:sp>
      <p:sp>
        <p:nvSpPr>
          <p:cNvPr id="33" name="テキスト ボックス 2">
            <a:extLst>
              <a:ext uri="{FF2B5EF4-FFF2-40B4-BE49-F238E27FC236}">
                <a16:creationId xmlns:a16="http://schemas.microsoft.com/office/drawing/2014/main" id="{A3B8B6DC-1472-5E4E-B58D-67ED4416CF8C}"/>
              </a:ext>
            </a:extLst>
          </p:cNvPr>
          <p:cNvSpPr txBox="1">
            <a:spLocks noChangeArrowheads="1"/>
          </p:cNvSpPr>
          <p:nvPr/>
        </p:nvSpPr>
        <p:spPr bwMode="auto">
          <a:xfrm>
            <a:off x="2126113" y="4797499"/>
            <a:ext cx="61879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b="1" dirty="0" smtClean="0">
                <a:latin typeface="メイリオ" panose="020B0604030504040204" pitchFamily="50" charset="-128"/>
                <a:ea typeface="メイリオ" panose="020B0604030504040204" pitchFamily="50" charset="-128"/>
              </a:rPr>
              <a:t>・夜</a:t>
            </a:r>
            <a:r>
              <a:rPr lang="en-US" altLang="ja-JP" b="1" dirty="0" smtClean="0">
                <a:latin typeface="メイリオ" panose="020B0604030504040204" pitchFamily="50" charset="-128"/>
                <a:ea typeface="メイリオ" panose="020B0604030504040204" pitchFamily="50" charset="-128"/>
              </a:rPr>
              <a:t>7</a:t>
            </a:r>
            <a:r>
              <a:rPr lang="ja-JP" altLang="en-US" b="1" dirty="0" smtClean="0">
                <a:latin typeface="メイリオ" panose="020B0604030504040204" pitchFamily="50" charset="-128"/>
                <a:ea typeface="メイリオ" panose="020B0604030504040204" pitchFamily="50" charset="-128"/>
              </a:rPr>
              <a:t>時から朝</a:t>
            </a:r>
            <a:r>
              <a:rPr lang="en-US" altLang="ja-JP" b="1" dirty="0" smtClean="0">
                <a:latin typeface="メイリオ" panose="020B0604030504040204" pitchFamily="50" charset="-128"/>
                <a:ea typeface="メイリオ" panose="020B0604030504040204" pitchFamily="50" charset="-128"/>
              </a:rPr>
              <a:t>7</a:t>
            </a:r>
            <a:r>
              <a:rPr lang="ja-JP" altLang="en-US" b="1" dirty="0" smtClean="0">
                <a:latin typeface="メイリオ" panose="020B0604030504040204" pitchFamily="50" charset="-128"/>
                <a:ea typeface="メイリオ" panose="020B0604030504040204" pitchFamily="50" charset="-128"/>
              </a:rPr>
              <a:t>時の間に寝る</a:t>
            </a:r>
            <a:endParaRPr lang="ja-JP" altLang="en-US" b="1" dirty="0">
              <a:latin typeface="メイリオ" panose="020B0604030504040204" pitchFamily="50" charset="-128"/>
              <a:ea typeface="メイリオ" panose="020B0604030504040204" pitchFamily="50" charset="-128"/>
            </a:endParaRPr>
          </a:p>
        </p:txBody>
      </p:sp>
      <p:sp>
        <p:nvSpPr>
          <p:cNvPr id="34" name="正方形/長方形 33"/>
          <p:cNvSpPr/>
          <p:nvPr/>
        </p:nvSpPr>
        <p:spPr>
          <a:xfrm>
            <a:off x="2484010" y="6246023"/>
            <a:ext cx="6659990" cy="430887"/>
          </a:xfrm>
          <a:prstGeom prst="rect">
            <a:avLst/>
          </a:prstGeom>
        </p:spPr>
        <p:txBody>
          <a:bodyPr wrap="square">
            <a:spAutoFit/>
          </a:bodyPr>
          <a:lstStyle/>
          <a:p>
            <a:r>
              <a:rPr lang="en-US" altLang="ja-JP" sz="1100" b="1" dirty="0" err="1">
                <a:solidFill>
                  <a:schemeClr val="tx1"/>
                </a:solidFill>
                <a:latin typeface="Century" panose="02040604050505020304" pitchFamily="18" charset="0"/>
              </a:rPr>
              <a:t>Shalini</a:t>
            </a:r>
            <a:r>
              <a:rPr lang="en-US" altLang="ja-JP" sz="1100" b="1" dirty="0">
                <a:solidFill>
                  <a:schemeClr val="tx1"/>
                </a:solidFill>
                <a:latin typeface="Century" panose="02040604050505020304" pitchFamily="18" charset="0"/>
              </a:rPr>
              <a:t> P et </a:t>
            </a:r>
            <a:r>
              <a:rPr lang="en-US" altLang="ja-JP" sz="1100" b="1" dirty="0" err="1">
                <a:solidFill>
                  <a:schemeClr val="tx1"/>
                </a:solidFill>
                <a:latin typeface="Century" panose="02040604050505020304" pitchFamily="18" charset="0"/>
              </a:rPr>
              <a:t>al:Recommended</a:t>
            </a:r>
            <a:r>
              <a:rPr lang="en-US" altLang="ja-JP" sz="1100" b="1" dirty="0">
                <a:solidFill>
                  <a:schemeClr val="tx1"/>
                </a:solidFill>
                <a:latin typeface="Century" panose="02040604050505020304" pitchFamily="18" charset="0"/>
              </a:rPr>
              <a:t> Amount of Sleep for Pediatric </a:t>
            </a:r>
            <a:r>
              <a:rPr lang="en-US" altLang="ja-JP" sz="1100" b="1" dirty="0" err="1">
                <a:solidFill>
                  <a:schemeClr val="tx1"/>
                </a:solidFill>
                <a:latin typeface="Century" panose="02040604050505020304" pitchFamily="18" charset="0"/>
              </a:rPr>
              <a:t>Populations:A</a:t>
            </a:r>
            <a:r>
              <a:rPr lang="en-US" altLang="ja-JP" sz="1100" b="1" dirty="0">
                <a:solidFill>
                  <a:schemeClr val="tx1"/>
                </a:solidFill>
                <a:latin typeface="Century" panose="02040604050505020304" pitchFamily="18" charset="0"/>
              </a:rPr>
              <a:t> Consensus Statement of the American Academy of Sleep </a:t>
            </a:r>
            <a:r>
              <a:rPr lang="en-US" altLang="ja-JP" sz="1100" b="1" dirty="0" err="1">
                <a:solidFill>
                  <a:schemeClr val="tx1"/>
                </a:solidFill>
                <a:latin typeface="Century" panose="02040604050505020304" pitchFamily="18" charset="0"/>
              </a:rPr>
              <a:t>Medicine,Journal</a:t>
            </a:r>
            <a:r>
              <a:rPr lang="en-US" altLang="ja-JP" sz="1100" b="1" dirty="0">
                <a:solidFill>
                  <a:schemeClr val="tx1"/>
                </a:solidFill>
                <a:latin typeface="Century" panose="02040604050505020304" pitchFamily="18" charset="0"/>
              </a:rPr>
              <a:t> of Clinical Sleep Medicine ,Vol 12 </a:t>
            </a:r>
            <a:r>
              <a:rPr lang="en-US" altLang="ja-JP" sz="1100" b="1" dirty="0" err="1">
                <a:solidFill>
                  <a:schemeClr val="tx1"/>
                </a:solidFill>
                <a:latin typeface="Century" panose="02040604050505020304" pitchFamily="18" charset="0"/>
              </a:rPr>
              <a:t>No.6,2016</a:t>
            </a:r>
            <a:endParaRPr lang="en-US" altLang="ja-JP" sz="1100" b="1" dirty="0">
              <a:solidFill>
                <a:schemeClr val="tx1"/>
              </a:solidFill>
              <a:latin typeface="Century" panose="02040604050505020304" pitchFamily="18" charset="0"/>
            </a:endParaRPr>
          </a:p>
        </p:txBody>
      </p:sp>
      <p:sp>
        <p:nvSpPr>
          <p:cNvPr id="20" name="テキスト ボックス 19">
            <a:extLst>
              <a:ext uri="{FF2B5EF4-FFF2-40B4-BE49-F238E27FC236}">
                <a16:creationId xmlns:a16="http://schemas.microsoft.com/office/drawing/2014/main" id="{E56C964B-7BCD-FD4E-A78A-81CFEA477367}"/>
              </a:ext>
            </a:extLst>
          </p:cNvPr>
          <p:cNvSpPr txBox="1">
            <a:spLocks noChangeArrowheads="1"/>
          </p:cNvSpPr>
          <p:nvPr/>
        </p:nvSpPr>
        <p:spPr bwMode="auto">
          <a:xfrm>
            <a:off x="3960057" y="1145649"/>
            <a:ext cx="25917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すい みん</a:t>
            </a:r>
            <a:r>
              <a:rPr lang="ja-JP" altLang="en-US" sz="1600" dirty="0">
                <a:latin typeface="HGP創英角ｺﾞｼｯｸUB" panose="020B0900000000000000" pitchFamily="34" charset="-128"/>
                <a:ea typeface="HGP創英角ｺﾞｼｯｸUB" panose="020B0900000000000000" pitchFamily="34" charset="-128"/>
              </a:rPr>
              <a:t>　</a:t>
            </a:r>
            <a:r>
              <a:rPr lang="ja-JP" altLang="en-US" sz="1600" dirty="0" smtClean="0">
                <a:latin typeface="HGP創英角ｺﾞｼｯｸUB" panose="020B0900000000000000" pitchFamily="34" charset="-128"/>
                <a:ea typeface="HGP創英角ｺﾞｼｯｸUB" panose="020B0900000000000000" pitchFamily="34" charset="-128"/>
              </a:rPr>
              <a:t>じ　かん</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22" name="テキスト ボックス 21">
            <a:extLst>
              <a:ext uri="{FF2B5EF4-FFF2-40B4-BE49-F238E27FC236}">
                <a16:creationId xmlns:a16="http://schemas.microsoft.com/office/drawing/2014/main" id="{E56C964B-7BCD-FD4E-A78A-81CFEA477367}"/>
              </a:ext>
            </a:extLst>
          </p:cNvPr>
          <p:cNvSpPr txBox="1">
            <a:spLocks noChangeArrowheads="1"/>
          </p:cNvSpPr>
          <p:nvPr/>
        </p:nvSpPr>
        <p:spPr bwMode="auto">
          <a:xfrm>
            <a:off x="2780238" y="1154912"/>
            <a:ext cx="2591742"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ひつ よう</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24" name="テキスト ボックス 23">
            <a:extLst>
              <a:ext uri="{FF2B5EF4-FFF2-40B4-BE49-F238E27FC236}">
                <a16:creationId xmlns:a16="http://schemas.microsoft.com/office/drawing/2014/main" id="{E56C964B-7BCD-FD4E-A78A-81CFEA477367}"/>
              </a:ext>
            </a:extLst>
          </p:cNvPr>
          <p:cNvSpPr txBox="1">
            <a:spLocks noChangeArrowheads="1"/>
          </p:cNvSpPr>
          <p:nvPr/>
        </p:nvSpPr>
        <p:spPr bwMode="auto">
          <a:xfrm>
            <a:off x="2733032" y="-61159"/>
            <a:ext cx="10731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すい みん</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26" name="テキスト ボックス 25">
            <a:extLst>
              <a:ext uri="{FF2B5EF4-FFF2-40B4-BE49-F238E27FC236}">
                <a16:creationId xmlns:a16="http://schemas.microsoft.com/office/drawing/2014/main" id="{E56C964B-7BCD-FD4E-A78A-81CFEA477367}"/>
              </a:ext>
            </a:extLst>
          </p:cNvPr>
          <p:cNvSpPr txBox="1">
            <a:spLocks noChangeArrowheads="1"/>
          </p:cNvSpPr>
          <p:nvPr/>
        </p:nvSpPr>
        <p:spPr bwMode="auto">
          <a:xfrm>
            <a:off x="6300192" y="-96543"/>
            <a:ext cx="10731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すい みん</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27" name="テキスト ボックス 26">
            <a:extLst>
              <a:ext uri="{FF2B5EF4-FFF2-40B4-BE49-F238E27FC236}">
                <a16:creationId xmlns:a16="http://schemas.microsoft.com/office/drawing/2014/main" id="{E56C964B-7BCD-FD4E-A78A-81CFEA477367}"/>
              </a:ext>
            </a:extLst>
          </p:cNvPr>
          <p:cNvSpPr txBox="1">
            <a:spLocks noChangeArrowheads="1"/>
          </p:cNvSpPr>
          <p:nvPr/>
        </p:nvSpPr>
        <p:spPr bwMode="auto">
          <a:xfrm>
            <a:off x="1761782" y="-87400"/>
            <a:ext cx="4557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a:latin typeface="HGP創英角ｺﾞｼｯｸUB" panose="020B0900000000000000" pitchFamily="34" charset="-128"/>
                <a:ea typeface="HGP創英角ｺﾞｼｯｸUB" panose="020B0900000000000000" pitchFamily="34" charset="-128"/>
              </a:rPr>
              <a:t>よ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28" name="テキスト ボックス 27">
            <a:extLst>
              <a:ext uri="{FF2B5EF4-FFF2-40B4-BE49-F238E27FC236}">
                <a16:creationId xmlns:a16="http://schemas.microsoft.com/office/drawing/2014/main" id="{E56C964B-7BCD-FD4E-A78A-81CFEA477367}"/>
              </a:ext>
            </a:extLst>
          </p:cNvPr>
          <p:cNvSpPr txBox="1">
            <a:spLocks noChangeArrowheads="1"/>
          </p:cNvSpPr>
          <p:nvPr/>
        </p:nvSpPr>
        <p:spPr bwMode="auto">
          <a:xfrm>
            <a:off x="3583866" y="1712180"/>
            <a:ext cx="259174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smtClean="0">
                <a:latin typeface="HGP創英角ｺﾞｼｯｸUB" panose="020B0900000000000000" pitchFamily="34" charset="-128"/>
                <a:ea typeface="HGP創英角ｺﾞｼｯｸUB" panose="020B0900000000000000" pitchFamily="34" charset="-128"/>
              </a:rPr>
              <a:t>じ　かん</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9" name="テキスト ボックス 28">
            <a:extLst>
              <a:ext uri="{FF2B5EF4-FFF2-40B4-BE49-F238E27FC236}">
                <a16:creationId xmlns:a16="http://schemas.microsoft.com/office/drawing/2014/main" id="{E56C964B-7BCD-FD4E-A78A-81CFEA477367}"/>
              </a:ext>
            </a:extLst>
          </p:cNvPr>
          <p:cNvSpPr txBox="1">
            <a:spLocks noChangeArrowheads="1"/>
          </p:cNvSpPr>
          <p:nvPr/>
        </p:nvSpPr>
        <p:spPr bwMode="auto">
          <a:xfrm>
            <a:off x="5353692" y="1720229"/>
            <a:ext cx="259174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smtClean="0">
                <a:latin typeface="HGP創英角ｺﾞｼｯｸUB" panose="020B0900000000000000" pitchFamily="34" charset="-128"/>
                <a:ea typeface="HGP創英角ｺﾞｼｯｸUB" panose="020B0900000000000000" pitchFamily="34" charset="-128"/>
              </a:rPr>
              <a:t>じ　かん</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35" name="テキスト ボックス 34">
            <a:extLst>
              <a:ext uri="{FF2B5EF4-FFF2-40B4-BE49-F238E27FC236}">
                <a16:creationId xmlns:a16="http://schemas.microsoft.com/office/drawing/2014/main" id="{E56C964B-7BCD-FD4E-A78A-81CFEA477367}"/>
              </a:ext>
            </a:extLst>
          </p:cNvPr>
          <p:cNvSpPr txBox="1">
            <a:spLocks noChangeArrowheads="1"/>
          </p:cNvSpPr>
          <p:nvPr/>
        </p:nvSpPr>
        <p:spPr bwMode="auto">
          <a:xfrm>
            <a:off x="2798526" y="2664564"/>
            <a:ext cx="40777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や　かん　　　 </a:t>
            </a:r>
            <a:r>
              <a:rPr lang="ja-JP" altLang="en-US" sz="1600" dirty="0" err="1" smtClean="0">
                <a:latin typeface="HGP創英角ｺﾞｼｯｸUB" panose="020B0900000000000000" pitchFamily="34" charset="-128"/>
                <a:ea typeface="HGP創英角ｺﾞｼｯｸUB" panose="020B0900000000000000" pitchFamily="34" charset="-128"/>
              </a:rPr>
              <a:t>な</a:t>
            </a:r>
            <a:r>
              <a:rPr lang="ja-JP" altLang="en-US" sz="1600" dirty="0" smtClean="0">
                <a:latin typeface="HGP創英角ｺﾞｼｯｸUB" panose="020B0900000000000000" pitchFamily="34" charset="-128"/>
                <a:ea typeface="HGP創英角ｺﾞｼｯｸUB" panose="020B0900000000000000" pitchFamily="34" charset="-128"/>
              </a:rPr>
              <a:t>が        じ　かん　め　 ざ</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36" name="テキスト ボックス 35">
            <a:extLst>
              <a:ext uri="{FF2B5EF4-FFF2-40B4-BE49-F238E27FC236}">
                <a16:creationId xmlns:a16="http://schemas.microsoft.com/office/drawing/2014/main" id="{E56C964B-7BCD-FD4E-A78A-81CFEA477367}"/>
              </a:ext>
            </a:extLst>
          </p:cNvPr>
          <p:cNvSpPr txBox="1">
            <a:spLocks noChangeArrowheads="1"/>
          </p:cNvSpPr>
          <p:nvPr/>
        </p:nvSpPr>
        <p:spPr bwMode="auto">
          <a:xfrm>
            <a:off x="2725348" y="3254223"/>
            <a:ext cx="42229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a:latin typeface="HGP創英角ｺﾞｼｯｸUB" panose="020B0900000000000000" pitchFamily="34" charset="-128"/>
                <a:ea typeface="HGP創英角ｺﾞｼｯｸUB" panose="020B0900000000000000" pitchFamily="34" charset="-128"/>
              </a:rPr>
              <a:t>しゅうしん</a:t>
            </a:r>
            <a:r>
              <a:rPr lang="ja-JP" altLang="en-US" sz="1600" dirty="0" smtClean="0">
                <a:latin typeface="HGP創英角ｺﾞｼｯｸUB" panose="020B0900000000000000" pitchFamily="34" charset="-128"/>
                <a:ea typeface="HGP創英角ｺﾞｼｯｸUB" panose="020B0900000000000000" pitchFamily="34" charset="-128"/>
              </a:rPr>
              <a:t>　　　 き　しょう　じ　こく　　　　いってい</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37" name="テキスト ボックス 36">
            <a:extLst>
              <a:ext uri="{FF2B5EF4-FFF2-40B4-BE49-F238E27FC236}">
                <a16:creationId xmlns:a16="http://schemas.microsoft.com/office/drawing/2014/main" id="{E56C964B-7BCD-FD4E-A78A-81CFEA477367}"/>
              </a:ext>
            </a:extLst>
          </p:cNvPr>
          <p:cNvSpPr txBox="1">
            <a:spLocks noChangeArrowheads="1"/>
          </p:cNvSpPr>
          <p:nvPr/>
        </p:nvSpPr>
        <p:spPr bwMode="auto">
          <a:xfrm>
            <a:off x="2879676" y="4482577"/>
            <a:ext cx="47978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よる　　　じ　　　　　　　あさ　　　じ　　　　あいだ　　　</a:t>
            </a:r>
            <a:r>
              <a:rPr lang="ja-JP" altLang="en-US" sz="1600" dirty="0" err="1" smtClean="0">
                <a:latin typeface="HGP創英角ｺﾞｼｯｸUB" panose="020B0900000000000000" pitchFamily="34" charset="-128"/>
                <a:ea typeface="HGP創英角ｺﾞｼｯｸUB" panose="020B0900000000000000" pitchFamily="34" charset="-128"/>
              </a:rPr>
              <a:t>ね</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38" name="テキスト ボックス 37">
            <a:extLst>
              <a:ext uri="{FF2B5EF4-FFF2-40B4-BE49-F238E27FC236}">
                <a16:creationId xmlns:a16="http://schemas.microsoft.com/office/drawing/2014/main" id="{E56C964B-7BCD-FD4E-A78A-81CFEA477367}"/>
              </a:ext>
            </a:extLst>
          </p:cNvPr>
          <p:cNvSpPr txBox="1">
            <a:spLocks noChangeArrowheads="1"/>
          </p:cNvSpPr>
          <p:nvPr/>
        </p:nvSpPr>
        <p:spPr bwMode="auto">
          <a:xfrm>
            <a:off x="787907" y="1301759"/>
            <a:ext cx="10731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りょう</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39" name="テキスト ボックス 38">
            <a:extLst>
              <a:ext uri="{FF2B5EF4-FFF2-40B4-BE49-F238E27FC236}">
                <a16:creationId xmlns:a16="http://schemas.microsoft.com/office/drawing/2014/main" id="{E56C964B-7BCD-FD4E-A78A-81CFEA477367}"/>
              </a:ext>
            </a:extLst>
          </p:cNvPr>
          <p:cNvSpPr txBox="1">
            <a:spLocks noChangeArrowheads="1"/>
          </p:cNvSpPr>
          <p:nvPr/>
        </p:nvSpPr>
        <p:spPr bwMode="auto">
          <a:xfrm>
            <a:off x="860496" y="2832081"/>
            <a:ext cx="10731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a:latin typeface="HGP創英角ｺﾞｼｯｸUB" panose="020B0900000000000000" pitchFamily="34" charset="-128"/>
                <a:ea typeface="HGP創英角ｺﾞｼｯｸUB" panose="020B0900000000000000" pitchFamily="34" charset="-128"/>
              </a:rPr>
              <a:t>しつ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40" name="テキスト ボックス 39">
            <a:extLst>
              <a:ext uri="{FF2B5EF4-FFF2-40B4-BE49-F238E27FC236}">
                <a16:creationId xmlns:a16="http://schemas.microsoft.com/office/drawing/2014/main" id="{E56C964B-7BCD-FD4E-A78A-81CFEA477367}"/>
              </a:ext>
            </a:extLst>
          </p:cNvPr>
          <p:cNvSpPr txBox="1">
            <a:spLocks noChangeArrowheads="1"/>
          </p:cNvSpPr>
          <p:nvPr/>
        </p:nvSpPr>
        <p:spPr bwMode="auto">
          <a:xfrm>
            <a:off x="824129" y="4460609"/>
            <a:ext cx="15281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じ　かん　たい</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19620667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59562"/>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Text Box 4"/>
          <p:cNvSpPr txBox="1">
            <a:spLocks noChangeArrowheads="1"/>
          </p:cNvSpPr>
          <p:nvPr/>
        </p:nvSpPr>
        <p:spPr bwMode="auto">
          <a:xfrm>
            <a:off x="0" y="1484784"/>
            <a:ext cx="9144000" cy="1368425"/>
          </a:xfrm>
          <a:prstGeom prst="rect">
            <a:avLst/>
          </a:prstGeom>
          <a:noFill/>
          <a:ln w="9525">
            <a:noFill/>
            <a:miter lim="800000"/>
            <a:headEnd/>
            <a:tailEnd/>
          </a:ln>
        </p:spPr>
        <p:txBody>
          <a:bodyPr/>
          <a:lstStyle/>
          <a:p>
            <a:pPr algn="ctr">
              <a:lnSpc>
                <a:spcPct val="150000"/>
              </a:lnSpc>
              <a:spcBef>
                <a:spcPct val="0"/>
              </a:spcBef>
            </a:pPr>
            <a:r>
              <a:rPr lang="ja-JP" altLang="en-US" sz="5400" b="1" dirty="0" smtClean="0">
                <a:solidFill>
                  <a:srgbClr val="FF3399"/>
                </a:solidFill>
                <a:latin typeface="メイリオ" panose="020B0604030504040204" pitchFamily="50" charset="-128"/>
                <a:ea typeface="メイリオ" panose="020B0604030504040204" pitchFamily="50" charset="-128"/>
              </a:rPr>
              <a:t>ある日の</a:t>
            </a:r>
            <a:endParaRPr lang="en-US" altLang="ja-JP" sz="5400" b="1" dirty="0" smtClean="0">
              <a:solidFill>
                <a:srgbClr val="FF3399"/>
              </a:solidFill>
              <a:latin typeface="メイリオ" panose="020B0604030504040204" pitchFamily="50" charset="-128"/>
              <a:ea typeface="メイリオ" panose="020B0604030504040204" pitchFamily="50" charset="-128"/>
            </a:endParaRPr>
          </a:p>
          <a:p>
            <a:pPr algn="ctr">
              <a:lnSpc>
                <a:spcPct val="150000"/>
              </a:lnSpc>
              <a:spcBef>
                <a:spcPct val="0"/>
              </a:spcBef>
            </a:pPr>
            <a:r>
              <a:rPr lang="ja-JP" altLang="en-US" sz="5400" b="1" dirty="0" smtClean="0">
                <a:solidFill>
                  <a:srgbClr val="FF3399"/>
                </a:solidFill>
                <a:latin typeface="メイリオ" panose="020B0604030504040204" pitchFamily="50" charset="-128"/>
                <a:ea typeface="メイリオ" panose="020B0604030504040204" pitchFamily="50" charset="-128"/>
              </a:rPr>
              <a:t>ゾウさん と </a:t>
            </a:r>
            <a:r>
              <a:rPr lang="ja-JP" altLang="en-US" sz="5400" b="1" dirty="0">
                <a:solidFill>
                  <a:srgbClr val="FF3399"/>
                </a:solidFill>
                <a:latin typeface="メイリオ" panose="020B0604030504040204" pitchFamily="50" charset="-128"/>
                <a:ea typeface="メイリオ" panose="020B0604030504040204" pitchFamily="50" charset="-128"/>
              </a:rPr>
              <a:t>ネズミ</a:t>
            </a:r>
            <a:r>
              <a:rPr lang="ja-JP" altLang="en-US" sz="5400" b="1" dirty="0" smtClean="0">
                <a:solidFill>
                  <a:srgbClr val="FF3399"/>
                </a:solidFill>
                <a:latin typeface="メイリオ" panose="020B0604030504040204" pitchFamily="50" charset="-128"/>
                <a:ea typeface="メイリオ" panose="020B0604030504040204" pitchFamily="50" charset="-128"/>
              </a:rPr>
              <a:t>さん</a:t>
            </a:r>
            <a:endParaRPr lang="en-US" altLang="ja-JP" sz="5400" b="1" dirty="0" smtClean="0">
              <a:solidFill>
                <a:srgbClr val="FF3399"/>
              </a:solidFill>
              <a:latin typeface="メイリオ" panose="020B0604030504040204" pitchFamily="50" charset="-128"/>
              <a:ea typeface="メイリオ" panose="020B0604030504040204" pitchFamily="50" charset="-128"/>
            </a:endParaRPr>
          </a:p>
        </p:txBody>
      </p:sp>
      <p:grpSp>
        <p:nvGrpSpPr>
          <p:cNvPr id="5" name="グループ化 4"/>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9" name="テキスト ボックス 8">
            <a:extLst>
              <a:ext uri="{FF2B5EF4-FFF2-40B4-BE49-F238E27FC236}">
                <a16:creationId xmlns:a16="http://schemas.microsoft.com/office/drawing/2014/main" id="{E56C964B-7BCD-FD4E-A78A-81CFEA477367}"/>
              </a:ext>
            </a:extLst>
          </p:cNvPr>
          <p:cNvSpPr txBox="1">
            <a:spLocks noChangeArrowheads="1"/>
          </p:cNvSpPr>
          <p:nvPr/>
        </p:nvSpPr>
        <p:spPr bwMode="auto">
          <a:xfrm>
            <a:off x="4734304" y="1427550"/>
            <a:ext cx="455771"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rgbClr val="FF3399"/>
                </a:solidFill>
                <a:latin typeface="HGP創英角ｺﾞｼｯｸUB" panose="020B0900000000000000" pitchFamily="34" charset="-128"/>
                <a:ea typeface="HGP創英角ｺﾞｼｯｸUB" panose="020B0900000000000000" pitchFamily="34" charset="-128"/>
              </a:rPr>
              <a:t>ひ</a:t>
            </a:r>
            <a:r>
              <a:rPr lang="ja-JP" altLang="en-US" sz="16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11174716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stretch>
            <a:fillRect/>
          </a:stretch>
        </p:blipFill>
        <p:spPr>
          <a:xfrm>
            <a:off x="1691680" y="404664"/>
            <a:ext cx="5616624" cy="4479167"/>
          </a:xfrm>
          <a:prstGeom prst="rect">
            <a:avLst/>
          </a:prstGeom>
        </p:spPr>
      </p:pic>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413383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3"/>
          <a:srcRect t="3369" r="10746" b="7787"/>
          <a:stretch/>
        </p:blipFill>
        <p:spPr>
          <a:xfrm>
            <a:off x="2123760" y="620688"/>
            <a:ext cx="4896544" cy="4515702"/>
          </a:xfrm>
          <a:prstGeom prst="rect">
            <a:avLst/>
          </a:prstGeom>
        </p:spPr>
      </p:pic>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7906080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3"/>
          <a:srcRect l="7741" t="8163" r="8649"/>
          <a:stretch/>
        </p:blipFill>
        <p:spPr>
          <a:xfrm>
            <a:off x="2123728" y="980728"/>
            <a:ext cx="5184576" cy="4320479"/>
          </a:xfrm>
          <a:prstGeom prst="rect">
            <a:avLst/>
          </a:prstGeom>
        </p:spPr>
      </p:pic>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967337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stretch>
            <a:fillRect/>
          </a:stretch>
        </p:blipFill>
        <p:spPr>
          <a:xfrm>
            <a:off x="1763688" y="764704"/>
            <a:ext cx="6264696" cy="4561129"/>
          </a:xfrm>
          <a:prstGeom prst="rect">
            <a:avLst/>
          </a:prstGeom>
        </p:spPr>
      </p:pic>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9111062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stretch>
            <a:fillRect/>
          </a:stretch>
        </p:blipFill>
        <p:spPr>
          <a:xfrm>
            <a:off x="1607796" y="980728"/>
            <a:ext cx="6132556" cy="4928598"/>
          </a:xfrm>
          <a:prstGeom prst="rect">
            <a:avLst/>
          </a:prstGeom>
        </p:spPr>
      </p:pic>
      <p:grpSp>
        <p:nvGrpSpPr>
          <p:cNvPr id="7" name="グループ化 6"/>
          <p:cNvGrpSpPr/>
          <p:nvPr/>
        </p:nvGrpSpPr>
        <p:grpSpPr>
          <a:xfrm>
            <a:off x="64" y="6666595"/>
            <a:ext cx="9537056" cy="230832"/>
            <a:chOff x="64" y="6666595"/>
            <a:chExt cx="9537056" cy="230832"/>
          </a:xfrm>
        </p:grpSpPr>
        <p:sp>
          <p:nvSpPr>
            <p:cNvPr id="8" name="正方形/長方形 7"/>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6933748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59562"/>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Text Box 4"/>
          <p:cNvSpPr txBox="1">
            <a:spLocks noChangeArrowheads="1"/>
          </p:cNvSpPr>
          <p:nvPr/>
        </p:nvSpPr>
        <p:spPr bwMode="auto">
          <a:xfrm>
            <a:off x="144115" y="2132856"/>
            <a:ext cx="8855770" cy="1368425"/>
          </a:xfrm>
          <a:prstGeom prst="rect">
            <a:avLst/>
          </a:prstGeom>
          <a:noFill/>
          <a:ln w="9525">
            <a:noFill/>
            <a:miter lim="800000"/>
            <a:headEnd/>
            <a:tailEnd/>
          </a:ln>
        </p:spPr>
        <p:txBody>
          <a:bodyPr/>
          <a:lstStyle/>
          <a:p>
            <a:pPr algn="ctr">
              <a:lnSpc>
                <a:spcPct val="150000"/>
              </a:lnSpc>
              <a:spcBef>
                <a:spcPct val="0"/>
              </a:spcBef>
            </a:pPr>
            <a:r>
              <a:rPr lang="ja-JP" altLang="en-US" sz="4000" b="1" dirty="0" smtClean="0">
                <a:solidFill>
                  <a:srgbClr val="FF3399"/>
                </a:solidFill>
                <a:latin typeface="メイリオ" panose="020B0604030504040204" pitchFamily="50" charset="-128"/>
                <a:ea typeface="メイリオ" panose="020B0604030504040204" pitchFamily="50" charset="-128"/>
              </a:rPr>
              <a:t>なぜ、ぞうさん と ねずみさん は</a:t>
            </a:r>
            <a:endParaRPr lang="en-US" altLang="ja-JP" sz="4000" b="1" dirty="0" smtClean="0">
              <a:solidFill>
                <a:srgbClr val="FF3399"/>
              </a:solidFill>
              <a:latin typeface="メイリオ" panose="020B0604030504040204" pitchFamily="50" charset="-128"/>
              <a:ea typeface="メイリオ" panose="020B0604030504040204" pitchFamily="50" charset="-128"/>
            </a:endParaRPr>
          </a:p>
          <a:p>
            <a:pPr algn="ctr">
              <a:lnSpc>
                <a:spcPct val="150000"/>
              </a:lnSpc>
              <a:spcBef>
                <a:spcPct val="0"/>
              </a:spcBef>
            </a:pPr>
            <a:r>
              <a:rPr lang="ja-JP" altLang="en-US" sz="4000" b="1" dirty="0">
                <a:solidFill>
                  <a:srgbClr val="FF3399"/>
                </a:solidFill>
                <a:latin typeface="メイリオ" panose="020B0604030504040204" pitchFamily="50" charset="-128"/>
                <a:ea typeface="メイリオ" panose="020B0604030504040204" pitchFamily="50" charset="-128"/>
              </a:rPr>
              <a:t>具合</a:t>
            </a:r>
            <a:r>
              <a:rPr lang="ja-JP" altLang="en-US" sz="4000" b="1" dirty="0" smtClean="0">
                <a:solidFill>
                  <a:srgbClr val="FF3399"/>
                </a:solidFill>
                <a:latin typeface="メイリオ" panose="020B0604030504040204" pitchFamily="50" charset="-128"/>
                <a:ea typeface="メイリオ" panose="020B0604030504040204" pitchFamily="50" charset="-128"/>
              </a:rPr>
              <a:t> が </a:t>
            </a:r>
            <a:r>
              <a:rPr lang="ja-JP" altLang="en-US" sz="4000" b="1" dirty="0">
                <a:solidFill>
                  <a:srgbClr val="FF3399"/>
                </a:solidFill>
                <a:latin typeface="メイリオ" panose="020B0604030504040204" pitchFamily="50" charset="-128"/>
                <a:ea typeface="メイリオ" panose="020B0604030504040204" pitchFamily="50" charset="-128"/>
              </a:rPr>
              <a:t>悪</a:t>
            </a:r>
            <a:r>
              <a:rPr lang="ja-JP" altLang="en-US" sz="4000" b="1" dirty="0" smtClean="0">
                <a:solidFill>
                  <a:srgbClr val="FF3399"/>
                </a:solidFill>
                <a:latin typeface="メイリオ" panose="020B0604030504040204" pitchFamily="50" charset="-128"/>
                <a:ea typeface="メイリオ" panose="020B0604030504040204" pitchFamily="50" charset="-128"/>
              </a:rPr>
              <a:t>い のかな？</a:t>
            </a:r>
            <a:endParaRPr lang="en-US" altLang="ja-JP" sz="4000" b="1" dirty="0" smtClean="0">
              <a:solidFill>
                <a:srgbClr val="FF3399"/>
              </a:solidFill>
              <a:latin typeface="メイリオ" panose="020B0604030504040204" pitchFamily="50" charset="-128"/>
              <a:ea typeface="メイリオ" panose="020B0604030504040204" pitchFamily="50" charset="-128"/>
            </a:endParaRPr>
          </a:p>
        </p:txBody>
      </p:sp>
      <p:sp>
        <p:nvSpPr>
          <p:cNvPr id="5" name="Text Box 4"/>
          <p:cNvSpPr txBox="1">
            <a:spLocks noChangeArrowheads="1"/>
          </p:cNvSpPr>
          <p:nvPr/>
        </p:nvSpPr>
        <p:spPr bwMode="auto">
          <a:xfrm>
            <a:off x="3608464" y="2826212"/>
            <a:ext cx="1115616" cy="617604"/>
          </a:xfrm>
          <a:prstGeom prst="rect">
            <a:avLst/>
          </a:prstGeom>
          <a:noFill/>
          <a:ln w="9525">
            <a:noFill/>
            <a:miter lim="800000"/>
            <a:headEnd/>
            <a:tailEnd/>
          </a:ln>
        </p:spPr>
        <p:txBody>
          <a:bodyPr/>
          <a:lstStyle/>
          <a:p>
            <a:pPr algn="ctr">
              <a:lnSpc>
                <a:spcPct val="150000"/>
              </a:lnSpc>
              <a:spcBef>
                <a:spcPct val="0"/>
              </a:spcBef>
            </a:pPr>
            <a:r>
              <a:rPr lang="ja-JP" altLang="en-US" sz="2400" b="1" dirty="0" smtClean="0">
                <a:solidFill>
                  <a:srgbClr val="FF3399"/>
                </a:solidFill>
                <a:latin typeface="メイリオ" panose="020B0604030504040204" pitchFamily="50" charset="-128"/>
                <a:ea typeface="メイリオ" panose="020B0604030504040204" pitchFamily="50" charset="-128"/>
              </a:rPr>
              <a:t>わる</a:t>
            </a:r>
            <a:endParaRPr lang="en-US" altLang="ja-JP" sz="2400" b="1" dirty="0">
              <a:solidFill>
                <a:srgbClr val="FF3399"/>
              </a:solidFill>
              <a:latin typeface="メイリオ" panose="020B0604030504040204" pitchFamily="50" charset="-128"/>
              <a:ea typeface="メイリオ" panose="020B0604030504040204" pitchFamily="50" charset="-128"/>
            </a:endParaRPr>
          </a:p>
        </p:txBody>
      </p:sp>
      <p:sp>
        <p:nvSpPr>
          <p:cNvPr id="7" name="Text Box 4"/>
          <p:cNvSpPr txBox="1">
            <a:spLocks noChangeArrowheads="1"/>
          </p:cNvSpPr>
          <p:nvPr/>
        </p:nvSpPr>
        <p:spPr bwMode="auto">
          <a:xfrm>
            <a:off x="2051720" y="2817068"/>
            <a:ext cx="1115616" cy="617604"/>
          </a:xfrm>
          <a:prstGeom prst="rect">
            <a:avLst/>
          </a:prstGeom>
          <a:noFill/>
          <a:ln w="9525">
            <a:noFill/>
            <a:miter lim="800000"/>
            <a:headEnd/>
            <a:tailEnd/>
          </a:ln>
        </p:spPr>
        <p:txBody>
          <a:bodyPr/>
          <a:lstStyle/>
          <a:p>
            <a:pPr algn="ctr">
              <a:lnSpc>
                <a:spcPct val="150000"/>
              </a:lnSpc>
              <a:spcBef>
                <a:spcPct val="0"/>
              </a:spcBef>
            </a:pPr>
            <a:r>
              <a:rPr lang="ja-JP" altLang="en-US" sz="2400" b="1" dirty="0" smtClean="0">
                <a:solidFill>
                  <a:srgbClr val="FF3399"/>
                </a:solidFill>
                <a:latin typeface="メイリオ" panose="020B0604030504040204" pitchFamily="50" charset="-128"/>
                <a:ea typeface="メイリオ" panose="020B0604030504040204" pitchFamily="50" charset="-128"/>
              </a:rPr>
              <a:t>ぐあ</a:t>
            </a:r>
            <a:r>
              <a:rPr lang="ja-JP" altLang="en-US" sz="2400" b="1" dirty="0">
                <a:solidFill>
                  <a:srgbClr val="FF3399"/>
                </a:solidFill>
                <a:latin typeface="メイリオ" panose="020B0604030504040204" pitchFamily="50" charset="-128"/>
                <a:ea typeface="メイリオ" panose="020B0604030504040204" pitchFamily="50" charset="-128"/>
              </a:rPr>
              <a:t>い</a:t>
            </a:r>
            <a:endParaRPr lang="en-US" altLang="ja-JP" sz="2400" b="1" dirty="0">
              <a:solidFill>
                <a:srgbClr val="FF3399"/>
              </a:solidFill>
              <a:latin typeface="メイリオ" panose="020B0604030504040204" pitchFamily="50" charset="-128"/>
              <a:ea typeface="メイリオ" panose="020B0604030504040204" pitchFamily="50" charset="-128"/>
            </a:endParaRPr>
          </a:p>
        </p:txBody>
      </p:sp>
      <p:grpSp>
        <p:nvGrpSpPr>
          <p:cNvPr id="8" name="グループ化 7"/>
          <p:cNvGrpSpPr/>
          <p:nvPr/>
        </p:nvGrpSpPr>
        <p:grpSpPr>
          <a:xfrm>
            <a:off x="64" y="6666595"/>
            <a:ext cx="9537056" cy="230832"/>
            <a:chOff x="64" y="6666595"/>
            <a:chExt cx="9537056" cy="230832"/>
          </a:xfrm>
        </p:grpSpPr>
        <p:sp>
          <p:nvSpPr>
            <p:cNvPr id="9" name="正方形/長方形 8"/>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862847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59562"/>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Text Box 4"/>
          <p:cNvSpPr txBox="1">
            <a:spLocks noChangeArrowheads="1"/>
          </p:cNvSpPr>
          <p:nvPr/>
        </p:nvSpPr>
        <p:spPr bwMode="auto">
          <a:xfrm>
            <a:off x="288230" y="2204864"/>
            <a:ext cx="8855770" cy="1368425"/>
          </a:xfrm>
          <a:prstGeom prst="rect">
            <a:avLst/>
          </a:prstGeom>
          <a:noFill/>
          <a:ln w="9525">
            <a:noFill/>
            <a:miter lim="800000"/>
            <a:headEnd/>
            <a:tailEnd/>
          </a:ln>
        </p:spPr>
        <p:txBody>
          <a:bodyPr/>
          <a:lstStyle/>
          <a:p>
            <a:pPr algn="ctr">
              <a:lnSpc>
                <a:spcPct val="150000"/>
              </a:lnSpc>
              <a:spcBef>
                <a:spcPct val="0"/>
              </a:spcBef>
            </a:pPr>
            <a:r>
              <a:rPr lang="ja-JP" altLang="en-US" sz="4400" b="1" dirty="0">
                <a:solidFill>
                  <a:srgbClr val="FF3399"/>
                </a:solidFill>
                <a:latin typeface="メイリオ" panose="020B0604030504040204" pitchFamily="50" charset="-128"/>
                <a:ea typeface="メイリオ" panose="020B0604030504040204" pitchFamily="50" charset="-128"/>
              </a:rPr>
              <a:t>睡眠</a:t>
            </a:r>
            <a:r>
              <a:rPr lang="ja-JP" altLang="en-US" sz="4400" b="1" dirty="0" smtClean="0">
                <a:solidFill>
                  <a:srgbClr val="FF3399"/>
                </a:solidFill>
                <a:latin typeface="メイリオ" panose="020B0604030504040204" pitchFamily="50" charset="-128"/>
                <a:ea typeface="メイリオ" panose="020B0604030504040204" pitchFamily="50" charset="-128"/>
              </a:rPr>
              <a:t>時間</a:t>
            </a:r>
            <a:r>
              <a:rPr lang="ja-JP" altLang="en-US" sz="4400" b="1" dirty="0">
                <a:solidFill>
                  <a:srgbClr val="FF3399"/>
                </a:solidFill>
                <a:latin typeface="メイリオ" panose="020B0604030504040204" pitchFamily="50" charset="-128"/>
                <a:ea typeface="メイリオ" panose="020B0604030504040204" pitchFamily="50" charset="-128"/>
              </a:rPr>
              <a:t>と</a:t>
            </a:r>
            <a:r>
              <a:rPr lang="ja-JP" altLang="en-US" sz="4400" b="1" dirty="0" smtClean="0">
                <a:solidFill>
                  <a:srgbClr val="FF3399"/>
                </a:solidFill>
                <a:latin typeface="メイリオ" panose="020B0604030504040204" pitchFamily="50" charset="-128"/>
                <a:ea typeface="メイリオ" panose="020B0604030504040204" pitchFamily="50" charset="-128"/>
              </a:rPr>
              <a:t>みんなの</a:t>
            </a:r>
            <a:r>
              <a:rPr lang="ja-JP" altLang="en-US" sz="4400" b="1" dirty="0" smtClean="0">
                <a:solidFill>
                  <a:srgbClr val="FF3399"/>
                </a:solidFill>
                <a:latin typeface="メイリオ" panose="020B0604030504040204" pitchFamily="50" charset="-128"/>
                <a:ea typeface="メイリオ" panose="020B0604030504040204" pitchFamily="50" charset="-128"/>
              </a:rPr>
              <a:t>生活</a:t>
            </a:r>
            <a:endParaRPr lang="en-US" altLang="ja-JP" sz="4400" b="1" dirty="0" smtClean="0">
              <a:solidFill>
                <a:srgbClr val="FF3399"/>
              </a:solidFill>
              <a:latin typeface="メイリオ" panose="020B0604030504040204" pitchFamily="50" charset="-128"/>
              <a:ea typeface="メイリオ" panose="020B0604030504040204" pitchFamily="50" charset="-128"/>
            </a:endParaRPr>
          </a:p>
        </p:txBody>
      </p:sp>
      <p:grpSp>
        <p:nvGrpSpPr>
          <p:cNvPr id="5" name="グループ化 4"/>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9" name="テキスト ボックス 8">
            <a:extLst>
              <a:ext uri="{FF2B5EF4-FFF2-40B4-BE49-F238E27FC236}">
                <a16:creationId xmlns:a16="http://schemas.microsoft.com/office/drawing/2014/main" id="{E56C964B-7BCD-FD4E-A78A-81CFEA477367}"/>
              </a:ext>
            </a:extLst>
          </p:cNvPr>
          <p:cNvSpPr txBox="1">
            <a:spLocks noChangeArrowheads="1"/>
          </p:cNvSpPr>
          <p:nvPr/>
        </p:nvSpPr>
        <p:spPr bwMode="auto">
          <a:xfrm>
            <a:off x="1691680" y="2088939"/>
            <a:ext cx="2591742"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rgbClr val="FF3399"/>
                </a:solidFill>
                <a:latin typeface="HGP創英角ｺﾞｼｯｸUB" panose="020B0900000000000000" pitchFamily="34" charset="-128"/>
                <a:ea typeface="HGP創英角ｺﾞｼｯｸUB" panose="020B0900000000000000" pitchFamily="34" charset="-128"/>
              </a:rPr>
              <a:t>すい 　みん</a:t>
            </a:r>
            <a:r>
              <a:rPr lang="ja-JP" altLang="en-US" sz="1600" dirty="0">
                <a:solidFill>
                  <a:srgbClr val="FF3399"/>
                </a:solidFill>
                <a:latin typeface="HGP創英角ｺﾞｼｯｸUB" panose="020B0900000000000000" pitchFamily="34" charset="-128"/>
                <a:ea typeface="HGP創英角ｺﾞｼｯｸUB" panose="020B0900000000000000" pitchFamily="34" charset="-128"/>
              </a:rPr>
              <a:t>　　</a:t>
            </a:r>
            <a:r>
              <a:rPr lang="ja-JP" altLang="en-US" sz="1600" dirty="0" smtClean="0">
                <a:solidFill>
                  <a:srgbClr val="FF3399"/>
                </a:solidFill>
                <a:latin typeface="HGP創英角ｺﾞｼｯｸUB" panose="020B0900000000000000" pitchFamily="34" charset="-128"/>
                <a:ea typeface="HGP創英角ｺﾞｼｯｸUB" panose="020B0900000000000000" pitchFamily="34" charset="-128"/>
              </a:rPr>
              <a:t>じ　　かん</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10" name="テキスト ボックス 9">
            <a:extLst>
              <a:ext uri="{FF2B5EF4-FFF2-40B4-BE49-F238E27FC236}">
                <a16:creationId xmlns:a16="http://schemas.microsoft.com/office/drawing/2014/main" id="{E56C964B-7BCD-FD4E-A78A-81CFEA477367}"/>
              </a:ext>
            </a:extLst>
          </p:cNvPr>
          <p:cNvSpPr txBox="1">
            <a:spLocks noChangeArrowheads="1"/>
          </p:cNvSpPr>
          <p:nvPr/>
        </p:nvSpPr>
        <p:spPr bwMode="auto">
          <a:xfrm>
            <a:off x="6660232" y="2132856"/>
            <a:ext cx="28083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a:solidFill>
                  <a:srgbClr val="FF3399"/>
                </a:solidFill>
                <a:latin typeface="HGP創英角ｺﾞｼｯｸUB" panose="020B0900000000000000" pitchFamily="34" charset="-128"/>
                <a:ea typeface="HGP創英角ｺﾞｼｯｸUB" panose="020B0900000000000000" pitchFamily="34" charset="-128"/>
              </a:rPr>
              <a:t>せい</a:t>
            </a:r>
            <a:r>
              <a:rPr lang="ja-JP" altLang="en-US" sz="1600" dirty="0" smtClean="0">
                <a:solidFill>
                  <a:srgbClr val="FF3399"/>
                </a:solidFill>
                <a:latin typeface="HGP創英角ｺﾞｼｯｸUB" panose="020B0900000000000000" pitchFamily="34" charset="-128"/>
                <a:ea typeface="HGP創英角ｺﾞｼｯｸUB" panose="020B0900000000000000" pitchFamily="34" charset="-128"/>
              </a:rPr>
              <a:t> 　かつ　　　　　</a:t>
            </a:r>
            <a:r>
              <a:rPr lang="ja-JP" altLang="en-US" sz="16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10115578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a:extLst>
              <a:ext uri="{FF2B5EF4-FFF2-40B4-BE49-F238E27FC236}">
                <a16:creationId xmlns:a16="http://schemas.microsoft.com/office/drawing/2014/main" id="{46109E2A-81FC-8F42-90D3-CC013F52A166}"/>
              </a:ext>
            </a:extLst>
          </p:cNvPr>
          <p:cNvSpPr/>
          <p:nvPr/>
        </p:nvSpPr>
        <p:spPr>
          <a:xfrm>
            <a:off x="684244" y="1125339"/>
            <a:ext cx="3887788" cy="5327997"/>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0" name="角丸四角形 9">
            <a:extLst>
              <a:ext uri="{FF2B5EF4-FFF2-40B4-BE49-F238E27FC236}">
                <a16:creationId xmlns:a16="http://schemas.microsoft.com/office/drawing/2014/main" id="{36DA0801-2C38-EB4F-831D-3FB5AD29E9AF}"/>
              </a:ext>
            </a:extLst>
          </p:cNvPr>
          <p:cNvSpPr/>
          <p:nvPr/>
        </p:nvSpPr>
        <p:spPr>
          <a:xfrm>
            <a:off x="4760913" y="1124744"/>
            <a:ext cx="3889375" cy="5327997"/>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5"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993476" y="5445224"/>
            <a:ext cx="3190839" cy="1008112"/>
          </a:xfrm>
        </p:spPr>
        <p:txBody>
          <a:bodyPr>
            <a:normAutofit fontScale="92500" lnSpcReduction="10000"/>
          </a:bodyPr>
          <a:lstStyle/>
          <a:p>
            <a:pPr marL="0" indent="0" algn="ctr">
              <a:buNone/>
            </a:pPr>
            <a:r>
              <a:rPr lang="ja-JP" altLang="en-US" b="1" dirty="0" smtClean="0">
                <a:latin typeface="Meiryo" panose="020B0604030504040204" pitchFamily="34" charset="-128"/>
                <a:ea typeface="Meiryo" panose="020B0604030504040204" pitchFamily="34" charset="-128"/>
              </a:rPr>
              <a:t>朝起きるのが</a:t>
            </a:r>
            <a:endParaRPr lang="en-US" altLang="ja-JP" b="1" dirty="0" smtClean="0">
              <a:latin typeface="Meiryo" panose="020B0604030504040204" pitchFamily="34" charset="-128"/>
              <a:ea typeface="Meiryo" panose="020B0604030504040204" pitchFamily="34" charset="-128"/>
            </a:endParaRPr>
          </a:p>
          <a:p>
            <a:pPr marL="0" indent="0" algn="ctr">
              <a:buNone/>
            </a:pPr>
            <a:r>
              <a:rPr lang="ja-JP" altLang="en-US" b="1" dirty="0" smtClean="0">
                <a:latin typeface="Meiryo" panose="020B0604030504040204" pitchFamily="34" charset="-128"/>
                <a:ea typeface="Meiryo" panose="020B0604030504040204" pitchFamily="34" charset="-128"/>
              </a:rPr>
              <a:t>つらい</a:t>
            </a:r>
            <a:endParaRPr kumimoji="1" lang="ja-JP" altLang="en-US" b="1" dirty="0">
              <a:latin typeface="Meiryo" panose="020B0604030504040204" pitchFamily="34" charset="-128"/>
              <a:ea typeface="Meiryo" panose="020B0604030504040204" pitchFamily="34" charset="-128"/>
            </a:endParaRPr>
          </a:p>
        </p:txBody>
      </p:sp>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4"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292080" y="5373216"/>
            <a:ext cx="2952328"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朝すっきり</a:t>
            </a:r>
            <a:endParaRPr lang="en-US" altLang="ja-JP"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a:latin typeface="Meiryo" panose="020B0604030504040204" pitchFamily="34" charset="-128"/>
                <a:ea typeface="Meiryo" panose="020B0604030504040204" pitchFamily="34" charset="-128"/>
              </a:rPr>
              <a:t>目覚められる</a:t>
            </a:r>
          </a:p>
        </p:txBody>
      </p:sp>
      <p:pic>
        <p:nvPicPr>
          <p:cNvPr id="16" name="図 15"/>
          <p:cNvPicPr>
            <a:picLocks noChangeAspect="1"/>
          </p:cNvPicPr>
          <p:nvPr/>
        </p:nvPicPr>
        <p:blipFill>
          <a:blip r:embed="rId3"/>
          <a:stretch>
            <a:fillRect/>
          </a:stretch>
        </p:blipFill>
        <p:spPr>
          <a:xfrm>
            <a:off x="4788024" y="2564904"/>
            <a:ext cx="3758838" cy="2664296"/>
          </a:xfrm>
          <a:prstGeom prst="rect">
            <a:avLst/>
          </a:prstGeom>
        </p:spPr>
      </p:pic>
      <p:pic>
        <p:nvPicPr>
          <p:cNvPr id="17" name="図 16"/>
          <p:cNvPicPr>
            <a:picLocks noChangeAspect="1"/>
          </p:cNvPicPr>
          <p:nvPr/>
        </p:nvPicPr>
        <p:blipFill rotWithShape="1">
          <a:blip r:embed="rId4"/>
          <a:srcRect l="33621" t="22805" r="29432" b="26312"/>
          <a:stretch/>
        </p:blipFill>
        <p:spPr>
          <a:xfrm>
            <a:off x="829561" y="2419111"/>
            <a:ext cx="3670431" cy="2738081"/>
          </a:xfrm>
          <a:prstGeom prst="rect">
            <a:avLst/>
          </a:prstGeom>
        </p:spPr>
      </p:pic>
      <p:sp>
        <p:nvSpPr>
          <p:cNvPr id="1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93475" y="1268169"/>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しっかり</a:t>
            </a:r>
            <a:endParaRPr lang="en-US" altLang="ja-JP" b="1" dirty="0" smtClean="0">
              <a:solidFill>
                <a:schemeClr val="accent6">
                  <a:lumMod val="75000"/>
                </a:schemeClr>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眠れないと・・</a:t>
            </a:r>
            <a:endParaRPr lang="ja-JP" altLang="en-US" b="1" dirty="0">
              <a:solidFill>
                <a:schemeClr val="accent6">
                  <a:lumMod val="75000"/>
                </a:schemeClr>
              </a:solidFill>
              <a:latin typeface="Meiryo" panose="020B0604030504040204" pitchFamily="34" charset="-128"/>
              <a:ea typeface="Meiryo" panose="020B0604030504040204" pitchFamily="34" charset="-128"/>
            </a:endParaRPr>
          </a:p>
        </p:txBody>
      </p:sp>
      <p:sp>
        <p:nvSpPr>
          <p:cNvPr id="1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172824" y="1268169"/>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しっかり</a:t>
            </a:r>
            <a:endParaRPr lang="en-US" altLang="ja-JP" b="1" dirty="0" smtClean="0">
              <a:solidFill>
                <a:srgbClr val="0066FF"/>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眠れると・・</a:t>
            </a:r>
            <a:endParaRPr lang="ja-JP" altLang="en-US" b="1" dirty="0">
              <a:solidFill>
                <a:srgbClr val="0066FF"/>
              </a:solidFill>
              <a:latin typeface="Meiryo" panose="020B0604030504040204" pitchFamily="34" charset="-128"/>
              <a:ea typeface="Meiryo" panose="020B0604030504040204" pitchFamily="34" charset="-128"/>
            </a:endParaRPr>
          </a:p>
        </p:txBody>
      </p:sp>
      <p:sp>
        <p:nvSpPr>
          <p:cNvPr id="20" name="正方形/長方形 19"/>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096099" y="253070"/>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睡眠と目覚めの良さ </a:t>
            </a:r>
            <a:endParaRPr lang="ja-JP" altLang="en-US" sz="4000" b="1" dirty="0">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E56C964B-7BCD-FD4E-A78A-81CFEA477367}"/>
              </a:ext>
            </a:extLst>
          </p:cNvPr>
          <p:cNvSpPr txBox="1">
            <a:spLocks noChangeArrowheads="1"/>
          </p:cNvSpPr>
          <p:nvPr/>
        </p:nvSpPr>
        <p:spPr bwMode="auto">
          <a:xfrm>
            <a:off x="2483768" y="-71214"/>
            <a:ext cx="46085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すい みん</a:t>
            </a:r>
            <a:r>
              <a:rPr lang="ja-JP" altLang="en-US" sz="1600" dirty="0">
                <a:latin typeface="HGP創英角ｺﾞｼｯｸUB" panose="020B0900000000000000" pitchFamily="34" charset="-128"/>
                <a:ea typeface="HGP創英角ｺﾞｼｯｸUB" panose="020B0900000000000000" pitchFamily="34" charset="-128"/>
              </a:rPr>
              <a:t>　</a:t>
            </a:r>
            <a:r>
              <a:rPr lang="ja-JP" altLang="en-US" sz="1600" dirty="0" smtClean="0">
                <a:latin typeface="HGP創英角ｺﾞｼｯｸUB" panose="020B0900000000000000" pitchFamily="34" charset="-128"/>
                <a:ea typeface="HGP創英角ｺﾞｼｯｸUB" panose="020B0900000000000000" pitchFamily="34" charset="-128"/>
              </a:rPr>
              <a:t>　　　　 め　　 ざ　　　　　　　　　　よ　　</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22" name="テキスト ボックス 21">
            <a:extLst>
              <a:ext uri="{FF2B5EF4-FFF2-40B4-BE49-F238E27FC236}">
                <a16:creationId xmlns:a16="http://schemas.microsoft.com/office/drawing/2014/main" id="{E56C964B-7BCD-FD4E-A78A-81CFEA477367}"/>
              </a:ext>
            </a:extLst>
          </p:cNvPr>
          <p:cNvSpPr txBox="1">
            <a:spLocks noChangeArrowheads="1"/>
          </p:cNvSpPr>
          <p:nvPr/>
        </p:nvSpPr>
        <p:spPr bwMode="auto">
          <a:xfrm>
            <a:off x="1187624" y="1431419"/>
            <a:ext cx="57606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chemeClr val="accent6">
                    <a:lumMod val="75000"/>
                  </a:schemeClr>
                </a:solidFill>
                <a:latin typeface="HGP創英角ｺﾞｼｯｸUB" panose="020B0900000000000000" pitchFamily="34" charset="-128"/>
                <a:ea typeface="HGP創英角ｺﾞｼｯｸUB" panose="020B0900000000000000" pitchFamily="34" charset="-128"/>
              </a:rPr>
              <a:t>ねむ　　</a:t>
            </a:r>
            <a:r>
              <a:rPr lang="ja-JP" altLang="en-US" sz="1600" dirty="0">
                <a:solidFill>
                  <a:schemeClr val="accent6">
                    <a:lumMod val="75000"/>
                  </a:schemeClr>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chemeClr val="accent6">
                  <a:lumMod val="75000"/>
                </a:schemeClr>
              </a:solidFill>
              <a:latin typeface="HGP創英角ｺﾞｼｯｸUB" panose="020B0900000000000000" pitchFamily="34" charset="-128"/>
              <a:ea typeface="HGP創英角ｺﾞｼｯｸUB" panose="020B0900000000000000" pitchFamily="34" charset="-128"/>
            </a:endParaRPr>
          </a:p>
        </p:txBody>
      </p:sp>
      <p:sp>
        <p:nvSpPr>
          <p:cNvPr id="23" name="テキスト ボックス 22">
            <a:extLst>
              <a:ext uri="{FF2B5EF4-FFF2-40B4-BE49-F238E27FC236}">
                <a16:creationId xmlns:a16="http://schemas.microsoft.com/office/drawing/2014/main" id="{E56C964B-7BCD-FD4E-A78A-81CFEA477367}"/>
              </a:ext>
            </a:extLst>
          </p:cNvPr>
          <p:cNvSpPr txBox="1">
            <a:spLocks noChangeArrowheads="1"/>
          </p:cNvSpPr>
          <p:nvPr/>
        </p:nvSpPr>
        <p:spPr bwMode="auto">
          <a:xfrm>
            <a:off x="5541217" y="1453287"/>
            <a:ext cx="57606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rgbClr val="0066FF"/>
                </a:solidFill>
                <a:latin typeface="HGP創英角ｺﾞｼｯｸUB" panose="020B0900000000000000" pitchFamily="34" charset="-128"/>
                <a:ea typeface="HGP創英角ｺﾞｼｯｸUB" panose="020B0900000000000000" pitchFamily="34" charset="-128"/>
              </a:rPr>
              <a:t>ねむ　　</a:t>
            </a:r>
            <a:r>
              <a:rPr lang="ja-JP" altLang="en-US" sz="1600" dirty="0">
                <a:solidFill>
                  <a:srgbClr val="0066FF"/>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rgbClr val="0066FF"/>
              </a:solidFill>
              <a:latin typeface="HGP創英角ｺﾞｼｯｸUB" panose="020B0900000000000000" pitchFamily="34" charset="-128"/>
              <a:ea typeface="HGP創英角ｺﾞｼｯｸUB" panose="020B0900000000000000" pitchFamily="34" charset="-128"/>
            </a:endParaRPr>
          </a:p>
        </p:txBody>
      </p:sp>
      <p:sp>
        <p:nvSpPr>
          <p:cNvPr id="24" name="テキスト ボックス 23">
            <a:extLst>
              <a:ext uri="{FF2B5EF4-FFF2-40B4-BE49-F238E27FC236}">
                <a16:creationId xmlns:a16="http://schemas.microsoft.com/office/drawing/2014/main" id="{E56C964B-7BCD-FD4E-A78A-81CFEA477367}"/>
              </a:ext>
            </a:extLst>
          </p:cNvPr>
          <p:cNvSpPr txBox="1">
            <a:spLocks noChangeArrowheads="1"/>
          </p:cNvSpPr>
          <p:nvPr/>
        </p:nvSpPr>
        <p:spPr bwMode="auto">
          <a:xfrm>
            <a:off x="1412792" y="5098419"/>
            <a:ext cx="1152128" cy="36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smtClean="0">
                <a:latin typeface="HGP創英角ｺﾞｼｯｸUB" panose="020B0900000000000000" pitchFamily="34" charset="-128"/>
                <a:ea typeface="HGP創英角ｺﾞｼｯｸUB" panose="020B0900000000000000" pitchFamily="34" charset="-128"/>
              </a:rPr>
              <a:t>あさ　お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5" name="テキスト ボックス 24">
            <a:extLst>
              <a:ext uri="{FF2B5EF4-FFF2-40B4-BE49-F238E27FC236}">
                <a16:creationId xmlns:a16="http://schemas.microsoft.com/office/drawing/2014/main" id="{E56C964B-7BCD-FD4E-A78A-81CFEA477367}"/>
              </a:ext>
            </a:extLst>
          </p:cNvPr>
          <p:cNvSpPr txBox="1">
            <a:spLocks noChangeArrowheads="1"/>
          </p:cNvSpPr>
          <p:nvPr/>
        </p:nvSpPr>
        <p:spPr bwMode="auto">
          <a:xfrm>
            <a:off x="5751560" y="5069819"/>
            <a:ext cx="648072" cy="36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smtClean="0">
                <a:latin typeface="HGP創英角ｺﾞｼｯｸUB" panose="020B0900000000000000" pitchFamily="34" charset="-128"/>
                <a:ea typeface="HGP創英角ｺﾞｼｯｸUB" panose="020B0900000000000000" pitchFamily="34" charset="-128"/>
              </a:rPr>
              <a:t>あさ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6" name="テキスト ボックス 25">
            <a:extLst>
              <a:ext uri="{FF2B5EF4-FFF2-40B4-BE49-F238E27FC236}">
                <a16:creationId xmlns:a16="http://schemas.microsoft.com/office/drawing/2014/main" id="{E56C964B-7BCD-FD4E-A78A-81CFEA477367}"/>
              </a:ext>
            </a:extLst>
          </p:cNvPr>
          <p:cNvSpPr txBox="1">
            <a:spLocks noChangeArrowheads="1"/>
          </p:cNvSpPr>
          <p:nvPr/>
        </p:nvSpPr>
        <p:spPr bwMode="auto">
          <a:xfrm>
            <a:off x="5631544" y="5582706"/>
            <a:ext cx="7498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smtClean="0">
                <a:latin typeface="HGP創英角ｺﾞｼｯｸUB" panose="020B0900000000000000" pitchFamily="34" charset="-128"/>
                <a:ea typeface="HGP創英角ｺﾞｼｯｸUB" panose="020B0900000000000000" pitchFamily="34" charset="-128"/>
              </a:rPr>
              <a:t>め　　ざ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18632963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a:extLst>
              <a:ext uri="{FF2B5EF4-FFF2-40B4-BE49-F238E27FC236}">
                <a16:creationId xmlns:a16="http://schemas.microsoft.com/office/drawing/2014/main" id="{46109E2A-81FC-8F42-90D3-CC013F52A166}"/>
              </a:ext>
            </a:extLst>
          </p:cNvPr>
          <p:cNvSpPr/>
          <p:nvPr/>
        </p:nvSpPr>
        <p:spPr>
          <a:xfrm>
            <a:off x="638404" y="1255244"/>
            <a:ext cx="3887788" cy="5244054"/>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0" name="角丸四角形 9">
            <a:extLst>
              <a:ext uri="{FF2B5EF4-FFF2-40B4-BE49-F238E27FC236}">
                <a16:creationId xmlns:a16="http://schemas.microsoft.com/office/drawing/2014/main" id="{36DA0801-2C38-EB4F-831D-3FB5AD29E9AF}"/>
              </a:ext>
            </a:extLst>
          </p:cNvPr>
          <p:cNvSpPr/>
          <p:nvPr/>
        </p:nvSpPr>
        <p:spPr>
          <a:xfrm>
            <a:off x="4715073" y="1281290"/>
            <a:ext cx="3889375" cy="5244054"/>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5"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1353772" y="5433289"/>
            <a:ext cx="2952328" cy="1008112"/>
          </a:xfrm>
        </p:spPr>
        <p:txBody>
          <a:bodyPr>
            <a:normAutofit/>
          </a:bodyPr>
          <a:lstStyle/>
          <a:p>
            <a:pPr marL="0" indent="0">
              <a:buNone/>
            </a:pPr>
            <a:r>
              <a:rPr lang="ja-JP" altLang="en-US" b="1" dirty="0" smtClean="0">
                <a:latin typeface="Meiryo" panose="020B0604030504040204" pitchFamily="34" charset="-128"/>
                <a:ea typeface="Meiryo" panose="020B0604030504040204" pitchFamily="34" charset="-128"/>
              </a:rPr>
              <a:t>イライラする</a:t>
            </a:r>
            <a:endParaRPr kumimoji="1" lang="ja-JP" altLang="en-US" b="1" dirty="0">
              <a:latin typeface="Meiryo" panose="020B0604030504040204" pitchFamily="34" charset="-128"/>
              <a:ea typeface="Meiryo" panose="020B0604030504040204" pitchFamily="34" charset="-128"/>
            </a:endParaRPr>
          </a:p>
        </p:txBody>
      </p:sp>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grpSp>
        <p:nvGrpSpPr>
          <p:cNvPr id="12" name="グループ化 11"/>
          <p:cNvGrpSpPr/>
          <p:nvPr/>
        </p:nvGrpSpPr>
        <p:grpSpPr>
          <a:xfrm>
            <a:off x="800944" y="2356018"/>
            <a:ext cx="3699048" cy="2585150"/>
            <a:chOff x="778614" y="2132856"/>
            <a:chExt cx="3699048" cy="2585150"/>
          </a:xfrm>
        </p:grpSpPr>
        <p:pic>
          <p:nvPicPr>
            <p:cNvPr id="3" name="図 2"/>
            <p:cNvPicPr>
              <a:picLocks noChangeAspect="1"/>
            </p:cNvPicPr>
            <p:nvPr/>
          </p:nvPicPr>
          <p:blipFill rotWithShape="1">
            <a:blip r:embed="rId3"/>
            <a:srcRect l="30486" t="26660" r="31540" b="24346"/>
            <a:stretch/>
          </p:blipFill>
          <p:spPr>
            <a:xfrm>
              <a:off x="778614" y="2132856"/>
              <a:ext cx="3699048" cy="2585150"/>
            </a:xfrm>
            <a:prstGeom prst="rect">
              <a:avLst/>
            </a:prstGeom>
          </p:spPr>
        </p:pic>
        <p:sp>
          <p:nvSpPr>
            <p:cNvPr id="11" name="楕円 10"/>
            <p:cNvSpPr/>
            <p:nvPr/>
          </p:nvSpPr>
          <p:spPr>
            <a:xfrm>
              <a:off x="1057256" y="2132856"/>
              <a:ext cx="1282496" cy="90504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3" name="図 12"/>
          <p:cNvPicPr>
            <a:picLocks noChangeAspect="1"/>
          </p:cNvPicPr>
          <p:nvPr/>
        </p:nvPicPr>
        <p:blipFill rotWithShape="1">
          <a:blip r:embed="rId4"/>
          <a:srcRect l="29166" t="18820" r="29696" b="15104"/>
          <a:stretch/>
        </p:blipFill>
        <p:spPr>
          <a:xfrm>
            <a:off x="5076056" y="2401768"/>
            <a:ext cx="3332539" cy="2899440"/>
          </a:xfrm>
          <a:prstGeom prst="rect">
            <a:avLst/>
          </a:prstGeom>
        </p:spPr>
      </p:pic>
      <p:sp>
        <p:nvSpPr>
          <p:cNvPr id="14"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435818" y="5491185"/>
            <a:ext cx="2952328" cy="103415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b="1" dirty="0">
                <a:latin typeface="Meiryo" panose="020B0604030504040204" pitchFamily="34" charset="-128"/>
                <a:ea typeface="Meiryo" panose="020B0604030504040204" pitchFamily="34" charset="-128"/>
              </a:rPr>
              <a:t>心</a:t>
            </a:r>
            <a:r>
              <a:rPr lang="ja-JP" altLang="en-US" b="1" dirty="0" smtClean="0">
                <a:latin typeface="Meiryo" panose="020B0604030504040204" pitchFamily="34" charset="-128"/>
                <a:ea typeface="Meiryo" panose="020B0604030504040204" pitchFamily="34" charset="-128"/>
              </a:rPr>
              <a:t>が落ち着く</a:t>
            </a:r>
            <a:endParaRPr lang="ja-JP" altLang="en-US" b="1" dirty="0">
              <a:latin typeface="Meiryo" panose="020B0604030504040204" pitchFamily="34" charset="-128"/>
              <a:ea typeface="Meiryo" panose="020B0604030504040204" pitchFamily="34" charset="-128"/>
            </a:endParaRPr>
          </a:p>
        </p:txBody>
      </p:sp>
      <p:sp>
        <p:nvSpPr>
          <p:cNvPr id="15"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93475" y="1412776"/>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しっかり</a:t>
            </a:r>
            <a:endParaRPr lang="en-US" altLang="ja-JP" b="1" dirty="0" smtClean="0">
              <a:solidFill>
                <a:schemeClr val="accent6">
                  <a:lumMod val="75000"/>
                </a:schemeClr>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眠れないと・・</a:t>
            </a:r>
            <a:endParaRPr lang="ja-JP" altLang="en-US" b="1" dirty="0">
              <a:solidFill>
                <a:schemeClr val="accent6">
                  <a:lumMod val="75000"/>
                </a:schemeClr>
              </a:solidFill>
              <a:latin typeface="Meiryo" panose="020B0604030504040204" pitchFamily="34" charset="-128"/>
              <a:ea typeface="Meiryo" panose="020B0604030504040204" pitchFamily="34" charset="-128"/>
            </a:endParaRPr>
          </a:p>
        </p:txBody>
      </p:sp>
      <p:sp>
        <p:nvSpPr>
          <p:cNvPr id="16"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172824" y="1412776"/>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しっかり</a:t>
            </a:r>
            <a:endParaRPr lang="en-US" altLang="ja-JP" b="1" dirty="0" smtClean="0">
              <a:solidFill>
                <a:srgbClr val="0066FF"/>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眠れると・・</a:t>
            </a:r>
            <a:endParaRPr lang="ja-JP" altLang="en-US" b="1" dirty="0">
              <a:solidFill>
                <a:srgbClr val="0066FF"/>
              </a:solidFill>
              <a:latin typeface="Meiryo" panose="020B0604030504040204" pitchFamily="34" charset="-128"/>
              <a:ea typeface="Meiryo" panose="020B0604030504040204" pitchFamily="34" charset="-128"/>
            </a:endParaRPr>
          </a:p>
        </p:txBody>
      </p:sp>
      <p:sp>
        <p:nvSpPr>
          <p:cNvPr id="17" name="正方形/長方形 16"/>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096099" y="253070"/>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睡眠と心 </a:t>
            </a:r>
            <a:endParaRPr lang="ja-JP" altLang="en-US" sz="4000" b="1"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E56C964B-7BCD-FD4E-A78A-81CFEA477367}"/>
              </a:ext>
            </a:extLst>
          </p:cNvPr>
          <p:cNvSpPr txBox="1">
            <a:spLocks noChangeArrowheads="1"/>
          </p:cNvSpPr>
          <p:nvPr/>
        </p:nvSpPr>
        <p:spPr bwMode="auto">
          <a:xfrm>
            <a:off x="3724311" y="-72751"/>
            <a:ext cx="46085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すい みん</a:t>
            </a:r>
            <a:r>
              <a:rPr lang="ja-JP" altLang="en-US" sz="1600" dirty="0">
                <a:latin typeface="HGP創英角ｺﾞｼｯｸUB" panose="020B0900000000000000" pitchFamily="34" charset="-128"/>
                <a:ea typeface="HGP創英角ｺﾞｼｯｸUB" panose="020B0900000000000000" pitchFamily="34" charset="-128"/>
              </a:rPr>
              <a:t>　</a:t>
            </a:r>
            <a:r>
              <a:rPr lang="ja-JP" altLang="en-US" sz="1600" dirty="0" smtClean="0">
                <a:latin typeface="HGP創英角ｺﾞｼｯｸUB" panose="020B0900000000000000" pitchFamily="34" charset="-128"/>
                <a:ea typeface="HGP創英角ｺﾞｼｯｸUB" panose="020B0900000000000000" pitchFamily="34" charset="-128"/>
              </a:rPr>
              <a:t>　　　</a:t>
            </a:r>
            <a:r>
              <a:rPr lang="ja-JP" altLang="en-US" sz="1600" dirty="0">
                <a:latin typeface="HGP創英角ｺﾞｼｯｸUB" panose="020B0900000000000000" pitchFamily="34" charset="-128"/>
                <a:ea typeface="HGP創英角ｺﾞｼｯｸUB" panose="020B0900000000000000" pitchFamily="34" charset="-128"/>
              </a:rPr>
              <a:t> </a:t>
            </a:r>
            <a:r>
              <a:rPr lang="ja-JP" altLang="en-US" sz="1600" dirty="0" smtClean="0">
                <a:latin typeface="HGP創英角ｺﾞｼｯｸUB" panose="020B0900000000000000" pitchFamily="34" charset="-128"/>
                <a:ea typeface="HGP創英角ｺﾞｼｯｸUB" panose="020B0900000000000000" pitchFamily="34" charset="-128"/>
              </a:rPr>
              <a:t>こころ　　</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20" name="テキスト ボックス 19">
            <a:extLst>
              <a:ext uri="{FF2B5EF4-FFF2-40B4-BE49-F238E27FC236}">
                <a16:creationId xmlns:a16="http://schemas.microsoft.com/office/drawing/2014/main" id="{E56C964B-7BCD-FD4E-A78A-81CFEA477367}"/>
              </a:ext>
            </a:extLst>
          </p:cNvPr>
          <p:cNvSpPr txBox="1">
            <a:spLocks noChangeArrowheads="1"/>
          </p:cNvSpPr>
          <p:nvPr/>
        </p:nvSpPr>
        <p:spPr bwMode="auto">
          <a:xfrm>
            <a:off x="1187624" y="1532084"/>
            <a:ext cx="57606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chemeClr val="accent6">
                    <a:lumMod val="75000"/>
                  </a:schemeClr>
                </a:solidFill>
                <a:latin typeface="HGP創英角ｺﾞｼｯｸUB" panose="020B0900000000000000" pitchFamily="34" charset="-128"/>
                <a:ea typeface="HGP創英角ｺﾞｼｯｸUB" panose="020B0900000000000000" pitchFamily="34" charset="-128"/>
              </a:rPr>
              <a:t>ねむ　　</a:t>
            </a:r>
            <a:r>
              <a:rPr lang="ja-JP" altLang="en-US" sz="1600" dirty="0">
                <a:solidFill>
                  <a:schemeClr val="accent6">
                    <a:lumMod val="75000"/>
                  </a:schemeClr>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chemeClr val="accent6">
                  <a:lumMod val="75000"/>
                </a:schemeClr>
              </a:solidFill>
              <a:latin typeface="HGP創英角ｺﾞｼｯｸUB" panose="020B0900000000000000" pitchFamily="34" charset="-128"/>
              <a:ea typeface="HGP創英角ｺﾞｼｯｸUB" panose="020B0900000000000000" pitchFamily="34" charset="-128"/>
            </a:endParaRPr>
          </a:p>
        </p:txBody>
      </p:sp>
      <p:sp>
        <p:nvSpPr>
          <p:cNvPr id="21" name="テキスト ボックス 20">
            <a:extLst>
              <a:ext uri="{FF2B5EF4-FFF2-40B4-BE49-F238E27FC236}">
                <a16:creationId xmlns:a16="http://schemas.microsoft.com/office/drawing/2014/main" id="{E56C964B-7BCD-FD4E-A78A-81CFEA477367}"/>
              </a:ext>
            </a:extLst>
          </p:cNvPr>
          <p:cNvSpPr txBox="1">
            <a:spLocks noChangeArrowheads="1"/>
          </p:cNvSpPr>
          <p:nvPr/>
        </p:nvSpPr>
        <p:spPr bwMode="auto">
          <a:xfrm>
            <a:off x="5541217" y="1553952"/>
            <a:ext cx="57606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rgbClr val="0066FF"/>
                </a:solidFill>
                <a:latin typeface="HGP創英角ｺﾞｼｯｸUB" panose="020B0900000000000000" pitchFamily="34" charset="-128"/>
                <a:ea typeface="HGP創英角ｺﾞｼｯｸUB" panose="020B0900000000000000" pitchFamily="34" charset="-128"/>
              </a:rPr>
              <a:t>ねむ　　</a:t>
            </a:r>
            <a:r>
              <a:rPr lang="ja-JP" altLang="en-US" sz="1600" dirty="0">
                <a:solidFill>
                  <a:srgbClr val="0066FF"/>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rgbClr val="0066FF"/>
              </a:solidFill>
              <a:latin typeface="HGP創英角ｺﾞｼｯｸUB" panose="020B0900000000000000" pitchFamily="34" charset="-128"/>
              <a:ea typeface="HGP創英角ｺﾞｼｯｸUB" panose="020B0900000000000000" pitchFamily="34" charset="-128"/>
            </a:endParaRPr>
          </a:p>
        </p:txBody>
      </p:sp>
      <p:sp>
        <p:nvSpPr>
          <p:cNvPr id="22" name="テキスト ボックス 21">
            <a:extLst>
              <a:ext uri="{FF2B5EF4-FFF2-40B4-BE49-F238E27FC236}">
                <a16:creationId xmlns:a16="http://schemas.microsoft.com/office/drawing/2014/main" id="{E56C964B-7BCD-FD4E-A78A-81CFEA477367}"/>
              </a:ext>
            </a:extLst>
          </p:cNvPr>
          <p:cNvSpPr txBox="1">
            <a:spLocks noChangeArrowheads="1"/>
          </p:cNvSpPr>
          <p:nvPr/>
        </p:nvSpPr>
        <p:spPr bwMode="auto">
          <a:xfrm>
            <a:off x="5428938" y="5204011"/>
            <a:ext cx="268974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smtClean="0">
                <a:latin typeface="HGP創英角ｺﾞｼｯｸUB" panose="020B0900000000000000" pitchFamily="34" charset="-128"/>
                <a:ea typeface="HGP創英角ｺﾞｼｯｸUB" panose="020B0900000000000000" pitchFamily="34" charset="-128"/>
              </a:rPr>
              <a:t>こころ　　　　お　　　　　　つ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27735617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 9">
            <a:extLst>
              <a:ext uri="{FF2B5EF4-FFF2-40B4-BE49-F238E27FC236}">
                <a16:creationId xmlns:a16="http://schemas.microsoft.com/office/drawing/2014/main" id="{46109E2A-81FC-8F42-90D3-CC013F52A166}"/>
              </a:ext>
            </a:extLst>
          </p:cNvPr>
          <p:cNvSpPr/>
          <p:nvPr/>
        </p:nvSpPr>
        <p:spPr>
          <a:xfrm>
            <a:off x="539750" y="1196752"/>
            <a:ext cx="3887788" cy="5298443"/>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1" name="角丸四角形 10">
            <a:extLst>
              <a:ext uri="{FF2B5EF4-FFF2-40B4-BE49-F238E27FC236}">
                <a16:creationId xmlns:a16="http://schemas.microsoft.com/office/drawing/2014/main" id="{36DA0801-2C38-EB4F-831D-3FB5AD29E9AF}"/>
              </a:ext>
            </a:extLst>
          </p:cNvPr>
          <p:cNvSpPr/>
          <p:nvPr/>
        </p:nvSpPr>
        <p:spPr>
          <a:xfrm>
            <a:off x="4760913" y="1196752"/>
            <a:ext cx="3889375" cy="5298443"/>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pic>
        <p:nvPicPr>
          <p:cNvPr id="4" name="図 3"/>
          <p:cNvPicPr>
            <a:picLocks noChangeAspect="1"/>
          </p:cNvPicPr>
          <p:nvPr/>
        </p:nvPicPr>
        <p:blipFill>
          <a:blip r:embed="rId3"/>
          <a:stretch>
            <a:fillRect/>
          </a:stretch>
        </p:blipFill>
        <p:spPr>
          <a:xfrm>
            <a:off x="699183" y="2420888"/>
            <a:ext cx="3363522" cy="3168352"/>
          </a:xfrm>
          <a:prstGeom prst="rect">
            <a:avLst/>
          </a:prstGeom>
        </p:spPr>
      </p:pic>
      <p:sp>
        <p:nvSpPr>
          <p:cNvPr id="5"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719448" y="5762372"/>
            <a:ext cx="3528392" cy="1267028"/>
          </a:xfrm>
        </p:spPr>
        <p:txBody>
          <a:bodyPr>
            <a:normAutofit/>
          </a:bodyPr>
          <a:lstStyle/>
          <a:p>
            <a:pPr marL="0" indent="0" algn="ctr">
              <a:buNone/>
            </a:pPr>
            <a:r>
              <a:rPr lang="ja-JP" altLang="en-US" b="1" dirty="0" smtClean="0">
                <a:latin typeface="Meiryo" panose="020B0604030504040204" pitchFamily="34" charset="-128"/>
                <a:ea typeface="Meiryo" panose="020B0604030504040204" pitchFamily="34" charset="-128"/>
              </a:rPr>
              <a:t>集中 できない </a:t>
            </a:r>
            <a:endParaRPr kumimoji="1" lang="ja-JP" altLang="en-US" b="1" dirty="0">
              <a:latin typeface="Meiryo" panose="020B0604030504040204" pitchFamily="34" charset="-128"/>
              <a:ea typeface="Meiryo" panose="020B0604030504040204" pitchFamily="34" charset="-128"/>
            </a:endParaRPr>
          </a:p>
        </p:txBody>
      </p:sp>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4941402" y="5716117"/>
            <a:ext cx="3528392" cy="7200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集中 できる </a:t>
            </a:r>
            <a:endParaRPr lang="ja-JP" altLang="en-US" b="1" dirty="0">
              <a:latin typeface="Meiryo" panose="020B0604030504040204" pitchFamily="34" charset="-128"/>
              <a:ea typeface="Meiryo" panose="020B0604030504040204" pitchFamily="34" charset="-128"/>
            </a:endParaRPr>
          </a:p>
        </p:txBody>
      </p:sp>
      <p:pic>
        <p:nvPicPr>
          <p:cNvPr id="13" name="図 12"/>
          <p:cNvPicPr>
            <a:picLocks noChangeAspect="1"/>
          </p:cNvPicPr>
          <p:nvPr/>
        </p:nvPicPr>
        <p:blipFill rotWithShape="1">
          <a:blip r:embed="rId4"/>
          <a:srcRect l="32367" t="39017" r="30163" b="18095"/>
          <a:stretch/>
        </p:blipFill>
        <p:spPr>
          <a:xfrm>
            <a:off x="4823559" y="2806075"/>
            <a:ext cx="3780889" cy="2344151"/>
          </a:xfrm>
          <a:prstGeom prst="rect">
            <a:avLst/>
          </a:prstGeom>
        </p:spPr>
      </p:pic>
      <p:sp>
        <p:nvSpPr>
          <p:cNvPr id="14"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93475" y="1412776"/>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しっかり</a:t>
            </a:r>
            <a:endParaRPr lang="en-US" altLang="ja-JP" b="1" dirty="0" smtClean="0">
              <a:solidFill>
                <a:schemeClr val="accent6">
                  <a:lumMod val="75000"/>
                </a:schemeClr>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眠れないと・・</a:t>
            </a:r>
            <a:endParaRPr lang="ja-JP" altLang="en-US" b="1" dirty="0">
              <a:solidFill>
                <a:schemeClr val="accent6">
                  <a:lumMod val="75000"/>
                </a:schemeClr>
              </a:solidFill>
              <a:latin typeface="Meiryo" panose="020B0604030504040204" pitchFamily="34" charset="-128"/>
              <a:ea typeface="Meiryo" panose="020B0604030504040204" pitchFamily="34" charset="-128"/>
            </a:endParaRPr>
          </a:p>
        </p:txBody>
      </p:sp>
      <p:sp>
        <p:nvSpPr>
          <p:cNvPr id="15"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163680" y="1386488"/>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しっかり</a:t>
            </a:r>
            <a:endParaRPr lang="en-US" altLang="ja-JP" b="1" dirty="0" smtClean="0">
              <a:solidFill>
                <a:srgbClr val="0066FF"/>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眠れると・・</a:t>
            </a:r>
            <a:endParaRPr lang="ja-JP" altLang="en-US" b="1" dirty="0">
              <a:solidFill>
                <a:srgbClr val="0066FF"/>
              </a:solidFill>
              <a:latin typeface="Meiryo" panose="020B0604030504040204" pitchFamily="34" charset="-128"/>
              <a:ea typeface="Meiryo" panose="020B0604030504040204" pitchFamily="34" charset="-128"/>
            </a:endParaRPr>
          </a:p>
        </p:txBody>
      </p:sp>
      <p:sp>
        <p:nvSpPr>
          <p:cNvPr id="16"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096099" y="253070"/>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睡眠と集中力 </a:t>
            </a:r>
            <a:endParaRPr lang="ja-JP" altLang="en-US" sz="4000" b="1" dirty="0">
              <a:latin typeface="Meiryo" panose="020B0604030504040204" pitchFamily="34" charset="-128"/>
              <a:ea typeface="Meiryo" panose="020B0604030504040204" pitchFamily="34" charset="-128"/>
            </a:endParaRPr>
          </a:p>
        </p:txBody>
      </p:sp>
      <p:sp>
        <p:nvSpPr>
          <p:cNvPr id="18" name="テキスト ボックス 17">
            <a:extLst>
              <a:ext uri="{FF2B5EF4-FFF2-40B4-BE49-F238E27FC236}">
                <a16:creationId xmlns:a16="http://schemas.microsoft.com/office/drawing/2014/main" id="{E56C964B-7BCD-FD4E-A78A-81CFEA477367}"/>
              </a:ext>
            </a:extLst>
          </p:cNvPr>
          <p:cNvSpPr txBox="1">
            <a:spLocks noChangeArrowheads="1"/>
          </p:cNvSpPr>
          <p:nvPr/>
        </p:nvSpPr>
        <p:spPr bwMode="auto">
          <a:xfrm>
            <a:off x="3236961" y="-74371"/>
            <a:ext cx="46085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すい みん</a:t>
            </a:r>
            <a:r>
              <a:rPr lang="ja-JP" altLang="en-US" sz="1600" dirty="0">
                <a:latin typeface="HGP創英角ｺﾞｼｯｸUB" panose="020B0900000000000000" pitchFamily="34" charset="-128"/>
                <a:ea typeface="HGP創英角ｺﾞｼｯｸUB" panose="020B0900000000000000" pitchFamily="34" charset="-128"/>
              </a:rPr>
              <a:t>　</a:t>
            </a:r>
            <a:r>
              <a:rPr lang="ja-JP" altLang="en-US" sz="1600" dirty="0" smtClean="0">
                <a:latin typeface="HGP創英角ｺﾞｼｯｸUB" panose="020B0900000000000000" pitchFamily="34" charset="-128"/>
                <a:ea typeface="HGP創英角ｺﾞｼｯｸUB" panose="020B0900000000000000" pitchFamily="34" charset="-128"/>
              </a:rPr>
              <a:t>　　　</a:t>
            </a:r>
            <a:r>
              <a:rPr lang="ja-JP" altLang="en-US" sz="1600" dirty="0">
                <a:latin typeface="HGP創英角ｺﾞｼｯｸUB" panose="020B0900000000000000" pitchFamily="34" charset="-128"/>
                <a:ea typeface="HGP創英角ｺﾞｼｯｸUB" panose="020B0900000000000000" pitchFamily="34" charset="-128"/>
              </a:rPr>
              <a:t> しゅう</a:t>
            </a:r>
            <a:r>
              <a:rPr lang="ja-JP" altLang="en-US" sz="1600" dirty="0" smtClean="0">
                <a:latin typeface="HGP創英角ｺﾞｼｯｸUB" panose="020B0900000000000000" pitchFamily="34" charset="-128"/>
                <a:ea typeface="HGP創英角ｺﾞｼｯｸUB" panose="020B0900000000000000" pitchFamily="34" charset="-128"/>
              </a:rPr>
              <a:t>ちゅうりょく　　</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19" name="テキスト ボックス 18">
            <a:extLst>
              <a:ext uri="{FF2B5EF4-FFF2-40B4-BE49-F238E27FC236}">
                <a16:creationId xmlns:a16="http://schemas.microsoft.com/office/drawing/2014/main" id="{E56C964B-7BCD-FD4E-A78A-81CFEA477367}"/>
              </a:ext>
            </a:extLst>
          </p:cNvPr>
          <p:cNvSpPr txBox="1">
            <a:spLocks noChangeArrowheads="1"/>
          </p:cNvSpPr>
          <p:nvPr/>
        </p:nvSpPr>
        <p:spPr bwMode="auto">
          <a:xfrm>
            <a:off x="1187624" y="1550372"/>
            <a:ext cx="57606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chemeClr val="accent6">
                    <a:lumMod val="75000"/>
                  </a:schemeClr>
                </a:solidFill>
                <a:latin typeface="HGP創英角ｺﾞｼｯｸUB" panose="020B0900000000000000" pitchFamily="34" charset="-128"/>
                <a:ea typeface="HGP創英角ｺﾞｼｯｸUB" panose="020B0900000000000000" pitchFamily="34" charset="-128"/>
              </a:rPr>
              <a:t>ねむ　　</a:t>
            </a:r>
            <a:r>
              <a:rPr lang="ja-JP" altLang="en-US" sz="1600" dirty="0">
                <a:solidFill>
                  <a:schemeClr val="accent6">
                    <a:lumMod val="75000"/>
                  </a:schemeClr>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chemeClr val="accent6">
                  <a:lumMod val="75000"/>
                </a:schemeClr>
              </a:solidFill>
              <a:latin typeface="HGP創英角ｺﾞｼｯｸUB" panose="020B0900000000000000" pitchFamily="34" charset="-128"/>
              <a:ea typeface="HGP創英角ｺﾞｼｯｸUB" panose="020B0900000000000000" pitchFamily="34" charset="-128"/>
            </a:endParaRPr>
          </a:p>
        </p:txBody>
      </p:sp>
      <p:sp>
        <p:nvSpPr>
          <p:cNvPr id="20" name="テキスト ボックス 19">
            <a:extLst>
              <a:ext uri="{FF2B5EF4-FFF2-40B4-BE49-F238E27FC236}">
                <a16:creationId xmlns:a16="http://schemas.microsoft.com/office/drawing/2014/main" id="{E56C964B-7BCD-FD4E-A78A-81CFEA477367}"/>
              </a:ext>
            </a:extLst>
          </p:cNvPr>
          <p:cNvSpPr txBox="1">
            <a:spLocks noChangeArrowheads="1"/>
          </p:cNvSpPr>
          <p:nvPr/>
        </p:nvSpPr>
        <p:spPr bwMode="auto">
          <a:xfrm>
            <a:off x="5541217" y="1553952"/>
            <a:ext cx="57606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rgbClr val="0066FF"/>
                </a:solidFill>
                <a:latin typeface="HGP創英角ｺﾞｼｯｸUB" panose="020B0900000000000000" pitchFamily="34" charset="-128"/>
                <a:ea typeface="HGP創英角ｺﾞｼｯｸUB" panose="020B0900000000000000" pitchFamily="34" charset="-128"/>
              </a:rPr>
              <a:t>ねむ　　</a:t>
            </a:r>
            <a:r>
              <a:rPr lang="ja-JP" altLang="en-US" sz="1600" dirty="0">
                <a:solidFill>
                  <a:srgbClr val="0066FF"/>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rgbClr val="0066FF"/>
              </a:solidFill>
              <a:latin typeface="HGP創英角ｺﾞｼｯｸUB" panose="020B0900000000000000" pitchFamily="34" charset="-128"/>
              <a:ea typeface="HGP創英角ｺﾞｼｯｸUB" panose="020B0900000000000000" pitchFamily="34" charset="-128"/>
            </a:endParaRPr>
          </a:p>
        </p:txBody>
      </p:sp>
      <p:sp>
        <p:nvSpPr>
          <p:cNvPr id="21" name="テキスト ボックス 20">
            <a:extLst>
              <a:ext uri="{FF2B5EF4-FFF2-40B4-BE49-F238E27FC236}">
                <a16:creationId xmlns:a16="http://schemas.microsoft.com/office/drawing/2014/main" id="{E56C964B-7BCD-FD4E-A78A-81CFEA477367}"/>
              </a:ext>
            </a:extLst>
          </p:cNvPr>
          <p:cNvSpPr txBox="1">
            <a:spLocks noChangeArrowheads="1"/>
          </p:cNvSpPr>
          <p:nvPr/>
        </p:nvSpPr>
        <p:spPr bwMode="auto">
          <a:xfrm>
            <a:off x="1115616" y="5467191"/>
            <a:ext cx="10662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a:latin typeface="HGP創英角ｺﾞｼｯｸUB" panose="020B0900000000000000" pitchFamily="34" charset="-128"/>
                <a:ea typeface="HGP創英角ｺﾞｼｯｸUB" panose="020B0900000000000000" pitchFamily="34" charset="-128"/>
              </a:rPr>
              <a:t>しゅうちゅう</a:t>
            </a:r>
            <a:r>
              <a:rPr lang="ja-JP" altLang="en-US" sz="1400" dirty="0" smtClean="0">
                <a:latin typeface="HGP創英角ｺﾞｼｯｸUB" panose="020B0900000000000000" pitchFamily="34" charset="-128"/>
                <a:ea typeface="HGP創英角ｺﾞｼｯｸUB" panose="020B0900000000000000" pitchFamily="34" charset="-128"/>
              </a:rPr>
              <a:t>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2" name="テキスト ボックス 21">
            <a:extLst>
              <a:ext uri="{FF2B5EF4-FFF2-40B4-BE49-F238E27FC236}">
                <a16:creationId xmlns:a16="http://schemas.microsoft.com/office/drawing/2014/main" id="{E56C964B-7BCD-FD4E-A78A-81CFEA477367}"/>
              </a:ext>
            </a:extLst>
          </p:cNvPr>
          <p:cNvSpPr txBox="1">
            <a:spLocks noChangeArrowheads="1"/>
          </p:cNvSpPr>
          <p:nvPr/>
        </p:nvSpPr>
        <p:spPr bwMode="auto">
          <a:xfrm>
            <a:off x="5541217" y="5421286"/>
            <a:ext cx="10662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a:latin typeface="HGP創英角ｺﾞｼｯｸUB" panose="020B0900000000000000" pitchFamily="34" charset="-128"/>
                <a:ea typeface="HGP創英角ｺﾞｼｯｸUB" panose="020B0900000000000000" pitchFamily="34" charset="-128"/>
              </a:rPr>
              <a:t>しゅうちゅう</a:t>
            </a:r>
            <a:r>
              <a:rPr lang="ja-JP" altLang="en-US" sz="1400" dirty="0" smtClean="0">
                <a:latin typeface="HGP創英角ｺﾞｼｯｸUB" panose="020B0900000000000000" pitchFamily="34" charset="-128"/>
                <a:ea typeface="HGP創英角ｺﾞｼｯｸUB" panose="020B0900000000000000" pitchFamily="34" charset="-128"/>
              </a:rPr>
              <a:t>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2561861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a:extLst>
              <a:ext uri="{FF2B5EF4-FFF2-40B4-BE49-F238E27FC236}">
                <a16:creationId xmlns:a16="http://schemas.microsoft.com/office/drawing/2014/main" id="{46109E2A-81FC-8F42-90D3-CC013F52A166}"/>
              </a:ext>
            </a:extLst>
          </p:cNvPr>
          <p:cNvSpPr/>
          <p:nvPr/>
        </p:nvSpPr>
        <p:spPr>
          <a:xfrm>
            <a:off x="684244" y="1197347"/>
            <a:ext cx="3887788" cy="5328592"/>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0" name="角丸四角形 9">
            <a:extLst>
              <a:ext uri="{FF2B5EF4-FFF2-40B4-BE49-F238E27FC236}">
                <a16:creationId xmlns:a16="http://schemas.microsoft.com/office/drawing/2014/main" id="{36DA0801-2C38-EB4F-831D-3FB5AD29E9AF}"/>
              </a:ext>
            </a:extLst>
          </p:cNvPr>
          <p:cNvSpPr/>
          <p:nvPr/>
        </p:nvSpPr>
        <p:spPr>
          <a:xfrm>
            <a:off x="4760913" y="1196752"/>
            <a:ext cx="3889375" cy="5328592"/>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pic>
        <p:nvPicPr>
          <p:cNvPr id="4" name="図 3"/>
          <p:cNvPicPr>
            <a:picLocks noChangeAspect="1"/>
          </p:cNvPicPr>
          <p:nvPr/>
        </p:nvPicPr>
        <p:blipFill>
          <a:blip r:embed="rId3"/>
          <a:stretch>
            <a:fillRect/>
          </a:stretch>
        </p:blipFill>
        <p:spPr>
          <a:xfrm>
            <a:off x="1403648" y="2419702"/>
            <a:ext cx="2488793" cy="2737490"/>
          </a:xfrm>
          <a:prstGeom prst="rect">
            <a:avLst/>
          </a:prstGeom>
        </p:spPr>
      </p:pic>
      <p:sp>
        <p:nvSpPr>
          <p:cNvPr id="5"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1160059" y="5317990"/>
            <a:ext cx="2936158" cy="1267028"/>
          </a:xfrm>
        </p:spPr>
        <p:txBody>
          <a:bodyPr>
            <a:normAutofit/>
          </a:bodyPr>
          <a:lstStyle/>
          <a:p>
            <a:pPr marL="0" indent="0" algn="ctr">
              <a:buNone/>
            </a:pPr>
            <a:r>
              <a:rPr lang="ja-JP" altLang="en-US" b="1" dirty="0" smtClean="0">
                <a:latin typeface="Meiryo" panose="020B0604030504040204" pitchFamily="34" charset="-128"/>
                <a:ea typeface="Meiryo" panose="020B0604030504040204" pitchFamily="34" charset="-128"/>
              </a:rPr>
              <a:t>けが が </a:t>
            </a:r>
            <a:endParaRPr lang="en-US" altLang="ja-JP" b="1" dirty="0" smtClean="0">
              <a:latin typeface="Meiryo" panose="020B0604030504040204" pitchFamily="34" charset="-128"/>
              <a:ea typeface="Meiryo" panose="020B0604030504040204" pitchFamily="34" charset="-128"/>
            </a:endParaRPr>
          </a:p>
          <a:p>
            <a:pPr marL="0" indent="0" algn="ctr">
              <a:buNone/>
            </a:pPr>
            <a:r>
              <a:rPr lang="ja-JP" altLang="en-US" b="1" dirty="0">
                <a:latin typeface="Meiryo" panose="020B0604030504040204" pitchFamily="34" charset="-128"/>
                <a:ea typeface="Meiryo" panose="020B0604030504040204" pitchFamily="34" charset="-128"/>
              </a:rPr>
              <a:t>多く</a:t>
            </a:r>
            <a:r>
              <a:rPr lang="ja-JP" altLang="en-US" b="1" dirty="0" smtClean="0">
                <a:latin typeface="Meiryo" panose="020B0604030504040204" pitchFamily="34" charset="-128"/>
                <a:ea typeface="Meiryo" panose="020B0604030504040204" pitchFamily="34" charset="-128"/>
              </a:rPr>
              <a:t>なる </a:t>
            </a:r>
            <a:endParaRPr kumimoji="1" lang="ja-JP" altLang="en-US" b="1" dirty="0">
              <a:latin typeface="Meiryo" panose="020B0604030504040204" pitchFamily="34" charset="-128"/>
              <a:ea typeface="Meiryo" panose="020B0604030504040204" pitchFamily="34" charset="-128"/>
            </a:endParaRPr>
          </a:p>
        </p:txBody>
      </p:sp>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pic>
        <p:nvPicPr>
          <p:cNvPr id="2" name="図 1"/>
          <p:cNvPicPr>
            <a:picLocks noChangeAspect="1"/>
          </p:cNvPicPr>
          <p:nvPr/>
        </p:nvPicPr>
        <p:blipFill rotWithShape="1">
          <a:blip r:embed="rId4"/>
          <a:srcRect l="27182" t="25442" r="31542" b="14224"/>
          <a:stretch/>
        </p:blipFill>
        <p:spPr>
          <a:xfrm>
            <a:off x="4860032" y="2339872"/>
            <a:ext cx="3558349" cy="2817320"/>
          </a:xfrm>
          <a:prstGeom prst="rect">
            <a:avLst/>
          </a:prstGeom>
        </p:spPr>
      </p:pic>
      <p:sp>
        <p:nvSpPr>
          <p:cNvPr id="1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237520" y="5330324"/>
            <a:ext cx="293615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けが が</a:t>
            </a:r>
            <a:endParaRPr lang="en-US" altLang="ja-JP"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a:latin typeface="Meiryo" panose="020B0604030504040204" pitchFamily="34" charset="-128"/>
                <a:ea typeface="Meiryo" panose="020B0604030504040204" pitchFamily="34" charset="-128"/>
              </a:rPr>
              <a:t>少なくなる</a:t>
            </a:r>
            <a:r>
              <a:rPr lang="ja-JP" altLang="en-US" b="1" dirty="0" smtClean="0">
                <a:latin typeface="Meiryo" panose="020B0604030504040204" pitchFamily="34" charset="-128"/>
                <a:ea typeface="Meiryo" panose="020B0604030504040204" pitchFamily="34" charset="-128"/>
              </a:rPr>
              <a:t> </a:t>
            </a:r>
            <a:endParaRPr lang="ja-JP" altLang="en-US" b="1" dirty="0">
              <a:latin typeface="Meiryo" panose="020B0604030504040204" pitchFamily="34" charset="-128"/>
              <a:ea typeface="Meiryo" panose="020B0604030504040204" pitchFamily="34" charset="-128"/>
            </a:endParaRPr>
          </a:p>
        </p:txBody>
      </p:sp>
      <p:sp>
        <p:nvSpPr>
          <p:cNvPr id="12"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93475" y="1412776"/>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しっかり</a:t>
            </a:r>
            <a:endParaRPr lang="en-US" altLang="ja-JP" b="1" dirty="0" smtClean="0">
              <a:solidFill>
                <a:schemeClr val="accent6">
                  <a:lumMod val="75000"/>
                </a:schemeClr>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眠れないと・・</a:t>
            </a:r>
            <a:endParaRPr lang="ja-JP" altLang="en-US" b="1" dirty="0">
              <a:solidFill>
                <a:schemeClr val="accent6">
                  <a:lumMod val="75000"/>
                </a:schemeClr>
              </a:solidFill>
              <a:latin typeface="Meiryo" panose="020B0604030504040204" pitchFamily="34" charset="-128"/>
              <a:ea typeface="Meiryo" panose="020B0604030504040204" pitchFamily="34" charset="-128"/>
            </a:endParaRPr>
          </a:p>
        </p:txBody>
      </p:sp>
      <p:sp>
        <p:nvSpPr>
          <p:cNvPr id="13"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172824" y="1412776"/>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しっかり</a:t>
            </a:r>
            <a:endParaRPr lang="en-US" altLang="ja-JP" b="1" dirty="0" smtClean="0">
              <a:solidFill>
                <a:srgbClr val="0066FF"/>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眠れると・・</a:t>
            </a:r>
            <a:endParaRPr lang="ja-JP" altLang="en-US" b="1" dirty="0">
              <a:solidFill>
                <a:srgbClr val="0066FF"/>
              </a:solidFill>
              <a:latin typeface="Meiryo" panose="020B0604030504040204" pitchFamily="34" charset="-128"/>
              <a:ea typeface="Meiryo" panose="020B0604030504040204" pitchFamily="34" charset="-128"/>
            </a:endParaRPr>
          </a:p>
        </p:txBody>
      </p:sp>
      <p:sp>
        <p:nvSpPr>
          <p:cNvPr id="14" name="正方形/長方形 13"/>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71600" y="253070"/>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睡眠とけが </a:t>
            </a:r>
            <a:endParaRPr lang="ja-JP" altLang="en-US" sz="4000" b="1" dirty="0">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E56C964B-7BCD-FD4E-A78A-81CFEA477367}"/>
              </a:ext>
            </a:extLst>
          </p:cNvPr>
          <p:cNvSpPr txBox="1">
            <a:spLocks noChangeArrowheads="1"/>
          </p:cNvSpPr>
          <p:nvPr/>
        </p:nvSpPr>
        <p:spPr bwMode="auto">
          <a:xfrm>
            <a:off x="3380977" y="-74371"/>
            <a:ext cx="11910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すい みん</a:t>
            </a:r>
            <a:r>
              <a:rPr lang="ja-JP" altLang="en-US" sz="1600" dirty="0">
                <a:latin typeface="HGP創英角ｺﾞｼｯｸUB" panose="020B0900000000000000" pitchFamily="34" charset="-128"/>
                <a:ea typeface="HGP創英角ｺﾞｼｯｸUB" panose="020B0900000000000000" pitchFamily="34" charset="-128"/>
              </a:rPr>
              <a:t>　</a:t>
            </a:r>
            <a:r>
              <a:rPr lang="ja-JP" altLang="en-US" sz="1600" dirty="0" smtClean="0">
                <a:latin typeface="HGP創英角ｺﾞｼｯｸUB" panose="020B0900000000000000" pitchFamily="34" charset="-128"/>
                <a:ea typeface="HGP創英角ｺﾞｼｯｸUB" panose="020B0900000000000000" pitchFamily="34" charset="-128"/>
              </a:rPr>
              <a:t>　　　　</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17" name="テキスト ボックス 16">
            <a:extLst>
              <a:ext uri="{FF2B5EF4-FFF2-40B4-BE49-F238E27FC236}">
                <a16:creationId xmlns:a16="http://schemas.microsoft.com/office/drawing/2014/main" id="{E56C964B-7BCD-FD4E-A78A-81CFEA477367}"/>
              </a:ext>
            </a:extLst>
          </p:cNvPr>
          <p:cNvSpPr txBox="1">
            <a:spLocks noChangeArrowheads="1"/>
          </p:cNvSpPr>
          <p:nvPr/>
        </p:nvSpPr>
        <p:spPr bwMode="auto">
          <a:xfrm>
            <a:off x="1187624" y="1550372"/>
            <a:ext cx="57606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chemeClr val="accent6">
                    <a:lumMod val="75000"/>
                  </a:schemeClr>
                </a:solidFill>
                <a:latin typeface="HGP創英角ｺﾞｼｯｸUB" panose="020B0900000000000000" pitchFamily="34" charset="-128"/>
                <a:ea typeface="HGP創英角ｺﾞｼｯｸUB" panose="020B0900000000000000" pitchFamily="34" charset="-128"/>
              </a:rPr>
              <a:t>ねむ　　</a:t>
            </a:r>
            <a:r>
              <a:rPr lang="ja-JP" altLang="en-US" sz="1600" dirty="0">
                <a:solidFill>
                  <a:schemeClr val="accent6">
                    <a:lumMod val="75000"/>
                  </a:schemeClr>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chemeClr val="accent6">
                  <a:lumMod val="75000"/>
                </a:schemeClr>
              </a:solidFill>
              <a:latin typeface="HGP創英角ｺﾞｼｯｸUB" panose="020B0900000000000000" pitchFamily="34" charset="-128"/>
              <a:ea typeface="HGP創英角ｺﾞｼｯｸUB" panose="020B0900000000000000" pitchFamily="34" charset="-128"/>
            </a:endParaRPr>
          </a:p>
        </p:txBody>
      </p:sp>
      <p:sp>
        <p:nvSpPr>
          <p:cNvPr id="18" name="テキスト ボックス 17">
            <a:extLst>
              <a:ext uri="{FF2B5EF4-FFF2-40B4-BE49-F238E27FC236}">
                <a16:creationId xmlns:a16="http://schemas.microsoft.com/office/drawing/2014/main" id="{E56C964B-7BCD-FD4E-A78A-81CFEA477367}"/>
              </a:ext>
            </a:extLst>
          </p:cNvPr>
          <p:cNvSpPr txBox="1">
            <a:spLocks noChangeArrowheads="1"/>
          </p:cNvSpPr>
          <p:nvPr/>
        </p:nvSpPr>
        <p:spPr bwMode="auto">
          <a:xfrm>
            <a:off x="5541217" y="1553952"/>
            <a:ext cx="57606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rgbClr val="0066FF"/>
                </a:solidFill>
                <a:latin typeface="HGP創英角ｺﾞｼｯｸUB" panose="020B0900000000000000" pitchFamily="34" charset="-128"/>
                <a:ea typeface="HGP創英角ｺﾞｼｯｸUB" panose="020B0900000000000000" pitchFamily="34" charset="-128"/>
              </a:rPr>
              <a:t>ねむ　　</a:t>
            </a:r>
            <a:r>
              <a:rPr lang="ja-JP" altLang="en-US" sz="1600" dirty="0">
                <a:solidFill>
                  <a:srgbClr val="0066FF"/>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rgbClr val="0066FF"/>
              </a:solidFill>
              <a:latin typeface="HGP創英角ｺﾞｼｯｸUB" panose="020B0900000000000000" pitchFamily="34" charset="-128"/>
              <a:ea typeface="HGP創英角ｺﾞｼｯｸUB" panose="020B0900000000000000" pitchFamily="34" charset="-128"/>
            </a:endParaRPr>
          </a:p>
        </p:txBody>
      </p:sp>
      <p:sp>
        <p:nvSpPr>
          <p:cNvPr id="19" name="テキスト ボックス 18">
            <a:extLst>
              <a:ext uri="{FF2B5EF4-FFF2-40B4-BE49-F238E27FC236}">
                <a16:creationId xmlns:a16="http://schemas.microsoft.com/office/drawing/2014/main" id="{E56C964B-7BCD-FD4E-A78A-81CFEA477367}"/>
              </a:ext>
            </a:extLst>
          </p:cNvPr>
          <p:cNvSpPr txBox="1">
            <a:spLocks noChangeArrowheads="1"/>
          </p:cNvSpPr>
          <p:nvPr/>
        </p:nvSpPr>
        <p:spPr bwMode="auto">
          <a:xfrm>
            <a:off x="1780640" y="5619891"/>
            <a:ext cx="61397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a:latin typeface="HGP創英角ｺﾞｼｯｸUB" panose="020B0900000000000000" pitchFamily="34" charset="-128"/>
                <a:ea typeface="HGP創英角ｺﾞｼｯｸUB" panose="020B0900000000000000" pitchFamily="34" charset="-128"/>
              </a:rPr>
              <a:t>おお</a:t>
            </a:r>
            <a:r>
              <a:rPr lang="ja-JP" altLang="en-US" sz="1400" dirty="0" smtClean="0">
                <a:latin typeface="HGP創英角ｺﾞｼｯｸUB" panose="020B0900000000000000" pitchFamily="34" charset="-128"/>
                <a:ea typeface="HGP創英角ｺﾞｼｯｸUB" panose="020B0900000000000000" pitchFamily="34" charset="-128"/>
              </a:rPr>
              <a:t>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0" name="テキスト ボックス 19">
            <a:extLst>
              <a:ext uri="{FF2B5EF4-FFF2-40B4-BE49-F238E27FC236}">
                <a16:creationId xmlns:a16="http://schemas.microsoft.com/office/drawing/2014/main" id="{E56C964B-7BCD-FD4E-A78A-81CFEA477367}"/>
              </a:ext>
            </a:extLst>
          </p:cNvPr>
          <p:cNvSpPr txBox="1">
            <a:spLocks noChangeArrowheads="1"/>
          </p:cNvSpPr>
          <p:nvPr/>
        </p:nvSpPr>
        <p:spPr bwMode="auto">
          <a:xfrm>
            <a:off x="5650945" y="5659646"/>
            <a:ext cx="10662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a:latin typeface="HGP創英角ｺﾞｼｯｸUB" panose="020B0900000000000000" pitchFamily="34" charset="-128"/>
                <a:ea typeface="HGP創英角ｺﾞｼｯｸUB" panose="020B0900000000000000" pitchFamily="34" charset="-128"/>
              </a:rPr>
              <a:t>すく</a:t>
            </a:r>
            <a:r>
              <a:rPr lang="ja-JP" altLang="en-US" sz="1400" dirty="0" smtClean="0">
                <a:latin typeface="HGP創英角ｺﾞｼｯｸUB" panose="020B0900000000000000" pitchFamily="34" charset="-128"/>
                <a:ea typeface="HGP創英角ｺﾞｼｯｸUB" panose="020B0900000000000000" pitchFamily="34" charset="-128"/>
              </a:rPr>
              <a:t>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21512074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a:extLst>
              <a:ext uri="{FF2B5EF4-FFF2-40B4-BE49-F238E27FC236}">
                <a16:creationId xmlns:a16="http://schemas.microsoft.com/office/drawing/2014/main" id="{46109E2A-81FC-8F42-90D3-CC013F52A166}"/>
              </a:ext>
            </a:extLst>
          </p:cNvPr>
          <p:cNvSpPr/>
          <p:nvPr/>
        </p:nvSpPr>
        <p:spPr>
          <a:xfrm>
            <a:off x="684244" y="1197347"/>
            <a:ext cx="3887788" cy="5328592"/>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0" name="角丸四角形 9">
            <a:extLst>
              <a:ext uri="{FF2B5EF4-FFF2-40B4-BE49-F238E27FC236}">
                <a16:creationId xmlns:a16="http://schemas.microsoft.com/office/drawing/2014/main" id="{36DA0801-2C38-EB4F-831D-3FB5AD29E9AF}"/>
              </a:ext>
            </a:extLst>
          </p:cNvPr>
          <p:cNvSpPr/>
          <p:nvPr/>
        </p:nvSpPr>
        <p:spPr>
          <a:xfrm>
            <a:off x="4760913" y="1196752"/>
            <a:ext cx="3889375" cy="5328592"/>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5"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1160059" y="5474340"/>
            <a:ext cx="2936158" cy="1267028"/>
          </a:xfrm>
        </p:spPr>
        <p:txBody>
          <a:bodyPr>
            <a:normAutofit fontScale="92500"/>
          </a:bodyPr>
          <a:lstStyle/>
          <a:p>
            <a:pPr marL="0" indent="0" algn="ctr">
              <a:buNone/>
            </a:pPr>
            <a:r>
              <a:rPr lang="ja-JP" altLang="en-US" b="1" dirty="0">
                <a:latin typeface="Meiryo" panose="020B0604030504040204" pitchFamily="34" charset="-128"/>
                <a:ea typeface="Meiryo" panose="020B0604030504040204" pitchFamily="34" charset="-128"/>
              </a:rPr>
              <a:t>肥満</a:t>
            </a:r>
            <a:r>
              <a:rPr lang="ja-JP" altLang="en-US" b="1" dirty="0" smtClean="0">
                <a:latin typeface="Meiryo" panose="020B0604030504040204" pitchFamily="34" charset="-128"/>
                <a:ea typeface="Meiryo" panose="020B0604030504040204" pitchFamily="34" charset="-128"/>
              </a:rPr>
              <a:t>に</a:t>
            </a:r>
            <a:endParaRPr lang="en-US" altLang="ja-JP" b="1" dirty="0" smtClean="0">
              <a:latin typeface="Meiryo" panose="020B0604030504040204" pitchFamily="34" charset="-128"/>
              <a:ea typeface="Meiryo" panose="020B0604030504040204" pitchFamily="34" charset="-128"/>
            </a:endParaRPr>
          </a:p>
          <a:p>
            <a:pPr marL="0" indent="0" algn="ctr">
              <a:buNone/>
            </a:pPr>
            <a:r>
              <a:rPr lang="ja-JP" altLang="en-US" b="1" dirty="0">
                <a:latin typeface="Meiryo" panose="020B0604030504040204" pitchFamily="34" charset="-128"/>
                <a:ea typeface="Meiryo" panose="020B0604030504040204" pitchFamily="34" charset="-128"/>
              </a:rPr>
              <a:t>なりやすくなる</a:t>
            </a:r>
            <a:r>
              <a:rPr lang="ja-JP" altLang="en-US" b="1" dirty="0" smtClean="0">
                <a:latin typeface="Meiryo" panose="020B0604030504040204" pitchFamily="34" charset="-128"/>
                <a:ea typeface="Meiryo" panose="020B0604030504040204" pitchFamily="34" charset="-128"/>
              </a:rPr>
              <a:t> </a:t>
            </a:r>
            <a:endParaRPr kumimoji="1" lang="ja-JP" altLang="en-US" b="1" dirty="0">
              <a:latin typeface="Meiryo" panose="020B0604030504040204" pitchFamily="34" charset="-128"/>
              <a:ea typeface="Meiryo" panose="020B0604030504040204" pitchFamily="34" charset="-128"/>
            </a:endParaRPr>
          </a:p>
        </p:txBody>
      </p:sp>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2"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93475" y="1412776"/>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しっかり</a:t>
            </a:r>
            <a:endParaRPr lang="en-US" altLang="ja-JP" b="1" dirty="0" smtClean="0">
              <a:solidFill>
                <a:schemeClr val="accent6">
                  <a:lumMod val="75000"/>
                </a:schemeClr>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眠れないと・・</a:t>
            </a:r>
            <a:endParaRPr lang="ja-JP" altLang="en-US" b="1" dirty="0">
              <a:solidFill>
                <a:schemeClr val="accent6">
                  <a:lumMod val="75000"/>
                </a:schemeClr>
              </a:solidFill>
              <a:latin typeface="Meiryo" panose="020B0604030504040204" pitchFamily="34" charset="-128"/>
              <a:ea typeface="Meiryo" panose="020B0604030504040204" pitchFamily="34" charset="-128"/>
            </a:endParaRPr>
          </a:p>
        </p:txBody>
      </p:sp>
      <p:sp>
        <p:nvSpPr>
          <p:cNvPr id="13"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172824" y="1412776"/>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しっかり</a:t>
            </a:r>
            <a:endParaRPr lang="en-US" altLang="ja-JP" b="1" dirty="0" smtClean="0">
              <a:solidFill>
                <a:srgbClr val="0066FF"/>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眠れると・・</a:t>
            </a:r>
            <a:endParaRPr lang="ja-JP" altLang="en-US" b="1" dirty="0">
              <a:solidFill>
                <a:srgbClr val="0066FF"/>
              </a:solidFill>
              <a:latin typeface="Meiryo" panose="020B0604030504040204" pitchFamily="34" charset="-128"/>
              <a:ea typeface="Meiryo" panose="020B0604030504040204" pitchFamily="34" charset="-128"/>
            </a:endParaRPr>
          </a:p>
        </p:txBody>
      </p:sp>
      <p:grpSp>
        <p:nvGrpSpPr>
          <p:cNvPr id="17" name="グループ化 16"/>
          <p:cNvGrpSpPr/>
          <p:nvPr/>
        </p:nvGrpSpPr>
        <p:grpSpPr>
          <a:xfrm>
            <a:off x="1697498" y="2325695"/>
            <a:ext cx="2023232" cy="3047521"/>
            <a:chOff x="1697498" y="2240039"/>
            <a:chExt cx="2023232" cy="3047521"/>
          </a:xfrm>
        </p:grpSpPr>
        <p:pic>
          <p:nvPicPr>
            <p:cNvPr id="14" name="図 13"/>
            <p:cNvPicPr>
              <a:picLocks noChangeAspect="1"/>
            </p:cNvPicPr>
            <p:nvPr/>
          </p:nvPicPr>
          <p:blipFill rotWithShape="1">
            <a:blip r:embed="rId3"/>
            <a:srcRect l="43313" t="74877" r="47427" b="15084"/>
            <a:stretch/>
          </p:blipFill>
          <p:spPr>
            <a:xfrm>
              <a:off x="2064328" y="4671544"/>
              <a:ext cx="1049131" cy="616016"/>
            </a:xfrm>
            <a:prstGeom prst="rect">
              <a:avLst/>
            </a:prstGeom>
          </p:spPr>
        </p:pic>
        <p:grpSp>
          <p:nvGrpSpPr>
            <p:cNvPr id="16" name="グループ化 15"/>
            <p:cNvGrpSpPr/>
            <p:nvPr/>
          </p:nvGrpSpPr>
          <p:grpSpPr>
            <a:xfrm>
              <a:off x="1697498" y="2240039"/>
              <a:ext cx="2023232" cy="2423598"/>
              <a:chOff x="1697498" y="2240039"/>
              <a:chExt cx="2023232" cy="2423598"/>
            </a:xfrm>
          </p:grpSpPr>
          <p:pic>
            <p:nvPicPr>
              <p:cNvPr id="3" name="図 2"/>
              <p:cNvPicPr>
                <a:picLocks noChangeAspect="1"/>
              </p:cNvPicPr>
              <p:nvPr/>
            </p:nvPicPr>
            <p:blipFill rotWithShape="1">
              <a:blip r:embed="rId3"/>
              <a:srcRect l="50385" t="30952" r="30890" b="23777"/>
              <a:stretch/>
            </p:blipFill>
            <p:spPr>
              <a:xfrm rot="226323">
                <a:off x="1773087" y="2301546"/>
                <a:ext cx="1947643" cy="2362091"/>
              </a:xfrm>
              <a:prstGeom prst="rect">
                <a:avLst/>
              </a:prstGeom>
            </p:spPr>
          </p:pic>
          <p:sp>
            <p:nvSpPr>
              <p:cNvPr id="15" name="正方形/長方形 14"/>
              <p:cNvSpPr/>
              <p:nvPr/>
            </p:nvSpPr>
            <p:spPr>
              <a:xfrm>
                <a:off x="1697498" y="2240039"/>
                <a:ext cx="366830" cy="4766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pic>
        <p:nvPicPr>
          <p:cNvPr id="19" name="図 18"/>
          <p:cNvPicPr>
            <a:picLocks noChangeAspect="1"/>
          </p:cNvPicPr>
          <p:nvPr/>
        </p:nvPicPr>
        <p:blipFill rotWithShape="1">
          <a:blip r:embed="rId4" cstate="print">
            <a:extLst>
              <a:ext uri="{28A0092B-C50C-407E-A947-70E740481C1C}">
                <a14:useLocalDpi xmlns:a14="http://schemas.microsoft.com/office/drawing/2010/main" val="0"/>
              </a:ext>
            </a:extLst>
          </a:blip>
          <a:srcRect r="62003" b="50468"/>
          <a:stretch/>
        </p:blipFill>
        <p:spPr>
          <a:xfrm rot="1290780">
            <a:off x="5482804" y="2780794"/>
            <a:ext cx="2328401" cy="2276472"/>
          </a:xfrm>
          <a:prstGeom prst="rect">
            <a:avLst/>
          </a:prstGeom>
        </p:spPr>
      </p:pic>
      <p:sp>
        <p:nvSpPr>
          <p:cNvPr id="1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308250" y="5474340"/>
            <a:ext cx="2936158" cy="1267028"/>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スマートな</a:t>
            </a:r>
            <a:endParaRPr lang="en-US" altLang="ja-JP" b="1" dirty="0" smtClean="0">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体型でいられる </a:t>
            </a:r>
            <a:endParaRPr lang="ja-JP" altLang="en-US" b="1" dirty="0">
              <a:latin typeface="Meiryo" panose="020B0604030504040204" pitchFamily="34" charset="-128"/>
              <a:ea typeface="Meiryo" panose="020B0604030504040204" pitchFamily="34" charset="-128"/>
            </a:endParaRPr>
          </a:p>
        </p:txBody>
      </p:sp>
      <p:sp>
        <p:nvSpPr>
          <p:cNvPr id="20" name="正方形/長方形 19"/>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71600" y="253070"/>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睡眠と体型</a:t>
            </a:r>
            <a:endParaRPr lang="ja-JP" altLang="en-US" sz="4000" b="1" dirty="0">
              <a:latin typeface="Meiryo" panose="020B0604030504040204" pitchFamily="34" charset="-128"/>
              <a:ea typeface="Meiryo" panose="020B0604030504040204" pitchFamily="34" charset="-128"/>
            </a:endParaRPr>
          </a:p>
        </p:txBody>
      </p:sp>
      <p:sp>
        <p:nvSpPr>
          <p:cNvPr id="22" name="テキスト ボックス 21">
            <a:extLst>
              <a:ext uri="{FF2B5EF4-FFF2-40B4-BE49-F238E27FC236}">
                <a16:creationId xmlns:a16="http://schemas.microsoft.com/office/drawing/2014/main" id="{E56C964B-7BCD-FD4E-A78A-81CFEA477367}"/>
              </a:ext>
            </a:extLst>
          </p:cNvPr>
          <p:cNvSpPr txBox="1">
            <a:spLocks noChangeArrowheads="1"/>
          </p:cNvSpPr>
          <p:nvPr/>
        </p:nvSpPr>
        <p:spPr bwMode="auto">
          <a:xfrm>
            <a:off x="3419872" y="-74371"/>
            <a:ext cx="46085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すい みん</a:t>
            </a:r>
            <a:r>
              <a:rPr lang="ja-JP" altLang="en-US" sz="1600" dirty="0">
                <a:latin typeface="HGP創英角ｺﾞｼｯｸUB" panose="020B0900000000000000" pitchFamily="34" charset="-128"/>
                <a:ea typeface="HGP創英角ｺﾞｼｯｸUB" panose="020B0900000000000000" pitchFamily="34" charset="-128"/>
              </a:rPr>
              <a:t>　</a:t>
            </a:r>
            <a:r>
              <a:rPr lang="ja-JP" altLang="en-US" sz="1600" dirty="0" smtClean="0">
                <a:latin typeface="HGP創英角ｺﾞｼｯｸUB" panose="020B0900000000000000" pitchFamily="34" charset="-128"/>
                <a:ea typeface="HGP創英角ｺﾞｼｯｸUB" panose="020B0900000000000000" pitchFamily="34" charset="-128"/>
              </a:rPr>
              <a:t>　　　</a:t>
            </a:r>
            <a:r>
              <a:rPr lang="ja-JP" altLang="en-US" sz="1600" dirty="0">
                <a:latin typeface="HGP創英角ｺﾞｼｯｸUB" panose="020B0900000000000000" pitchFamily="34" charset="-128"/>
                <a:ea typeface="HGP創英角ｺﾞｼｯｸUB" panose="020B0900000000000000" pitchFamily="34" charset="-128"/>
              </a:rPr>
              <a:t> </a:t>
            </a:r>
            <a:r>
              <a:rPr lang="ja-JP" altLang="en-US" sz="1600" dirty="0" smtClean="0">
                <a:latin typeface="HGP創英角ｺﾞｼｯｸUB" panose="020B0900000000000000" pitchFamily="34" charset="-128"/>
                <a:ea typeface="HGP創英角ｺﾞｼｯｸUB" panose="020B0900000000000000" pitchFamily="34" charset="-128"/>
              </a:rPr>
              <a:t>たい　けい　　</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23" name="テキスト ボックス 22">
            <a:extLst>
              <a:ext uri="{FF2B5EF4-FFF2-40B4-BE49-F238E27FC236}">
                <a16:creationId xmlns:a16="http://schemas.microsoft.com/office/drawing/2014/main" id="{E56C964B-7BCD-FD4E-A78A-81CFEA477367}"/>
              </a:ext>
            </a:extLst>
          </p:cNvPr>
          <p:cNvSpPr txBox="1">
            <a:spLocks noChangeArrowheads="1"/>
          </p:cNvSpPr>
          <p:nvPr/>
        </p:nvSpPr>
        <p:spPr bwMode="auto">
          <a:xfrm>
            <a:off x="1187624" y="1550372"/>
            <a:ext cx="57606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chemeClr val="accent6">
                    <a:lumMod val="75000"/>
                  </a:schemeClr>
                </a:solidFill>
                <a:latin typeface="HGP創英角ｺﾞｼｯｸUB" panose="020B0900000000000000" pitchFamily="34" charset="-128"/>
                <a:ea typeface="HGP創英角ｺﾞｼｯｸUB" panose="020B0900000000000000" pitchFamily="34" charset="-128"/>
              </a:rPr>
              <a:t>ねむ　　</a:t>
            </a:r>
            <a:r>
              <a:rPr lang="ja-JP" altLang="en-US" sz="1600" dirty="0">
                <a:solidFill>
                  <a:schemeClr val="accent6">
                    <a:lumMod val="75000"/>
                  </a:schemeClr>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chemeClr val="accent6">
                  <a:lumMod val="75000"/>
                </a:schemeClr>
              </a:solidFill>
              <a:latin typeface="HGP創英角ｺﾞｼｯｸUB" panose="020B0900000000000000" pitchFamily="34" charset="-128"/>
              <a:ea typeface="HGP創英角ｺﾞｼｯｸUB" panose="020B0900000000000000" pitchFamily="34" charset="-128"/>
            </a:endParaRPr>
          </a:p>
        </p:txBody>
      </p:sp>
      <p:sp>
        <p:nvSpPr>
          <p:cNvPr id="24" name="テキスト ボックス 23">
            <a:extLst>
              <a:ext uri="{FF2B5EF4-FFF2-40B4-BE49-F238E27FC236}">
                <a16:creationId xmlns:a16="http://schemas.microsoft.com/office/drawing/2014/main" id="{E56C964B-7BCD-FD4E-A78A-81CFEA477367}"/>
              </a:ext>
            </a:extLst>
          </p:cNvPr>
          <p:cNvSpPr txBox="1">
            <a:spLocks noChangeArrowheads="1"/>
          </p:cNvSpPr>
          <p:nvPr/>
        </p:nvSpPr>
        <p:spPr bwMode="auto">
          <a:xfrm>
            <a:off x="5541217" y="1553952"/>
            <a:ext cx="57606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rgbClr val="0066FF"/>
                </a:solidFill>
                <a:latin typeface="HGP創英角ｺﾞｼｯｸUB" panose="020B0900000000000000" pitchFamily="34" charset="-128"/>
                <a:ea typeface="HGP創英角ｺﾞｼｯｸUB" panose="020B0900000000000000" pitchFamily="34" charset="-128"/>
              </a:rPr>
              <a:t>ねむ　　</a:t>
            </a:r>
            <a:r>
              <a:rPr lang="ja-JP" altLang="en-US" sz="1600" dirty="0">
                <a:solidFill>
                  <a:srgbClr val="0066FF"/>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rgbClr val="0066FF"/>
              </a:solidFill>
              <a:latin typeface="HGP創英角ｺﾞｼｯｸUB" panose="020B0900000000000000" pitchFamily="34" charset="-128"/>
              <a:ea typeface="HGP創英角ｺﾞｼｯｸUB" panose="020B0900000000000000" pitchFamily="34" charset="-128"/>
            </a:endParaRPr>
          </a:p>
        </p:txBody>
      </p:sp>
      <p:sp>
        <p:nvSpPr>
          <p:cNvPr id="25" name="テキスト ボックス 24">
            <a:extLst>
              <a:ext uri="{FF2B5EF4-FFF2-40B4-BE49-F238E27FC236}">
                <a16:creationId xmlns:a16="http://schemas.microsoft.com/office/drawing/2014/main" id="{E56C964B-7BCD-FD4E-A78A-81CFEA477367}"/>
              </a:ext>
            </a:extLst>
          </p:cNvPr>
          <p:cNvSpPr txBox="1">
            <a:spLocks noChangeArrowheads="1"/>
          </p:cNvSpPr>
          <p:nvPr/>
        </p:nvSpPr>
        <p:spPr bwMode="auto">
          <a:xfrm>
            <a:off x="2120420" y="5203854"/>
            <a:ext cx="10662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smtClean="0">
                <a:latin typeface="HGP創英角ｺﾞｼｯｸUB" panose="020B0900000000000000" pitchFamily="34" charset="-128"/>
                <a:ea typeface="HGP創英角ｺﾞｼｯｸUB" panose="020B0900000000000000" pitchFamily="34" charset="-128"/>
              </a:rPr>
              <a:t>ひ　まん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6" name="テキスト ボックス 25">
            <a:extLst>
              <a:ext uri="{FF2B5EF4-FFF2-40B4-BE49-F238E27FC236}">
                <a16:creationId xmlns:a16="http://schemas.microsoft.com/office/drawing/2014/main" id="{E56C964B-7BCD-FD4E-A78A-81CFEA477367}"/>
              </a:ext>
            </a:extLst>
          </p:cNvPr>
          <p:cNvSpPr txBox="1">
            <a:spLocks noChangeArrowheads="1"/>
          </p:cNvSpPr>
          <p:nvPr/>
        </p:nvSpPr>
        <p:spPr bwMode="auto">
          <a:xfrm>
            <a:off x="5409808" y="5748227"/>
            <a:ext cx="10662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a:latin typeface="HGP創英角ｺﾞｼｯｸUB" panose="020B0900000000000000" pitchFamily="34" charset="-128"/>
                <a:ea typeface="HGP創英角ｺﾞｼｯｸUB" panose="020B0900000000000000" pitchFamily="34" charset="-128"/>
              </a:rPr>
              <a:t>たいけい</a:t>
            </a:r>
            <a:r>
              <a:rPr lang="ja-JP" altLang="en-US" sz="1400" dirty="0" smtClean="0">
                <a:latin typeface="HGP創英角ｺﾞｼｯｸUB" panose="020B0900000000000000" pitchFamily="34" charset="-128"/>
                <a:ea typeface="HGP創英角ｺﾞｼｯｸUB" panose="020B0900000000000000" pitchFamily="34" charset="-128"/>
              </a:rPr>
              <a:t>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32483590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7">
            <a:extLst>
              <a:ext uri="{FF2B5EF4-FFF2-40B4-BE49-F238E27FC236}">
                <a16:creationId xmlns:a16="http://schemas.microsoft.com/office/drawing/2014/main" id="{46109E2A-81FC-8F42-90D3-CC013F52A166}"/>
              </a:ext>
            </a:extLst>
          </p:cNvPr>
          <p:cNvSpPr/>
          <p:nvPr/>
        </p:nvSpPr>
        <p:spPr>
          <a:xfrm>
            <a:off x="782880" y="1108967"/>
            <a:ext cx="3887788" cy="5445887"/>
          </a:xfrm>
          <a:prstGeom prst="roundRect">
            <a:avLst>
              <a:gd name="adj" fmla="val 1379"/>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9" name="角丸四角形 8">
            <a:extLst>
              <a:ext uri="{FF2B5EF4-FFF2-40B4-BE49-F238E27FC236}">
                <a16:creationId xmlns:a16="http://schemas.microsoft.com/office/drawing/2014/main" id="{36DA0801-2C38-EB4F-831D-3FB5AD29E9AF}"/>
              </a:ext>
            </a:extLst>
          </p:cNvPr>
          <p:cNvSpPr/>
          <p:nvPr/>
        </p:nvSpPr>
        <p:spPr>
          <a:xfrm>
            <a:off x="4760913" y="1118685"/>
            <a:ext cx="3889375" cy="5445887"/>
          </a:xfrm>
          <a:prstGeom prst="roundRect">
            <a:avLst>
              <a:gd name="adj" fmla="val 2091"/>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 name="コンテンツ プレースホルダー 2">
            <a:extLst>
              <a:ext uri="{FF2B5EF4-FFF2-40B4-BE49-F238E27FC236}">
                <a16:creationId xmlns:a16="http://schemas.microsoft.com/office/drawing/2014/main" id="{576B6AA5-481D-1348-8BB2-444C4719CF5F}"/>
              </a:ext>
            </a:extLst>
          </p:cNvPr>
          <p:cNvSpPr>
            <a:spLocks noGrp="1"/>
          </p:cNvSpPr>
          <p:nvPr>
            <p:ph idx="4294967295"/>
          </p:nvPr>
        </p:nvSpPr>
        <p:spPr>
          <a:xfrm>
            <a:off x="841300" y="3674140"/>
            <a:ext cx="3874716" cy="546948"/>
          </a:xfrm>
          <a:prstGeom prst="rect">
            <a:avLst/>
          </a:prstGeom>
        </p:spPr>
        <p:txBody>
          <a:bodyPr>
            <a:normAutofit/>
          </a:bodyPr>
          <a:lstStyle/>
          <a:p>
            <a:pPr marL="0" indent="0" algn="ctr">
              <a:buNone/>
            </a:pPr>
            <a:r>
              <a:rPr lang="ja-JP" altLang="en-US" sz="2400" b="1" dirty="0">
                <a:latin typeface="Meiryo" panose="020B0604030504040204" pitchFamily="34" charset="-128"/>
                <a:ea typeface="Meiryo" panose="020B0604030504040204" pitchFamily="34" charset="-128"/>
              </a:rPr>
              <a:t>病気</a:t>
            </a:r>
            <a:r>
              <a:rPr lang="ja-JP" altLang="en-US" sz="2400" b="1" dirty="0" smtClean="0">
                <a:latin typeface="Meiryo" panose="020B0604030504040204" pitchFamily="34" charset="-128"/>
                <a:ea typeface="Meiryo" panose="020B0604030504040204" pitchFamily="34" charset="-128"/>
              </a:rPr>
              <a:t>にかかりやすくなる </a:t>
            </a:r>
            <a:endParaRPr kumimoji="1" lang="ja-JP" altLang="en-US" sz="2400" b="1" dirty="0">
              <a:latin typeface="Meiryo" panose="020B0604030504040204" pitchFamily="34" charset="-128"/>
              <a:ea typeface="Meiryo" panose="020B0604030504040204" pitchFamily="34" charset="-128"/>
            </a:endParaRPr>
          </a:p>
        </p:txBody>
      </p:sp>
      <p:grpSp>
        <p:nvGrpSpPr>
          <p:cNvPr id="5" name="グループ化 4"/>
          <p:cNvGrpSpPr/>
          <p:nvPr/>
        </p:nvGrpSpPr>
        <p:grpSpPr>
          <a:xfrm>
            <a:off x="64" y="6666595"/>
            <a:ext cx="9537056" cy="230832"/>
            <a:chOff x="64" y="6666595"/>
            <a:chExt cx="9537056" cy="230832"/>
          </a:xfrm>
        </p:grpSpPr>
        <p:sp>
          <p:nvSpPr>
            <p:cNvPr id="6" name="正方形/長方形 5"/>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004048" y="5320822"/>
            <a:ext cx="3528392" cy="7200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latin typeface="Meiryo" panose="020B0604030504040204" pitchFamily="34" charset="-128"/>
                <a:ea typeface="Meiryo" panose="020B0604030504040204" pitchFamily="34" charset="-128"/>
              </a:rPr>
              <a:t>元気にすごせる </a:t>
            </a:r>
            <a:endParaRPr lang="ja-JP" altLang="en-US" b="1" dirty="0">
              <a:latin typeface="Meiryo" panose="020B0604030504040204" pitchFamily="34" charset="-128"/>
              <a:ea typeface="Meiryo" panose="020B0604030504040204" pitchFamily="34" charset="-128"/>
            </a:endParaRPr>
          </a:p>
        </p:txBody>
      </p:sp>
      <p:pic>
        <p:nvPicPr>
          <p:cNvPr id="12" name="図 11"/>
          <p:cNvPicPr>
            <a:picLocks noChangeAspect="1"/>
          </p:cNvPicPr>
          <p:nvPr/>
        </p:nvPicPr>
        <p:blipFill rotWithShape="1">
          <a:blip r:embed="rId4"/>
          <a:srcRect l="32203" t="31691" r="33718" b="16997"/>
          <a:stretch/>
        </p:blipFill>
        <p:spPr>
          <a:xfrm>
            <a:off x="5314567" y="2781477"/>
            <a:ext cx="2903696" cy="2368256"/>
          </a:xfrm>
          <a:prstGeom prst="rect">
            <a:avLst/>
          </a:prstGeom>
        </p:spPr>
      </p:pic>
      <p:pic>
        <p:nvPicPr>
          <p:cNvPr id="13" name="図 12"/>
          <p:cNvPicPr>
            <a:picLocks noChangeAspect="1"/>
          </p:cNvPicPr>
          <p:nvPr/>
        </p:nvPicPr>
        <p:blipFill rotWithShape="1">
          <a:blip r:embed="rId5"/>
          <a:srcRect l="37484" t="27036" r="38447" b="21323"/>
          <a:stretch/>
        </p:blipFill>
        <p:spPr>
          <a:xfrm>
            <a:off x="1085473" y="4005064"/>
            <a:ext cx="1498528" cy="1741532"/>
          </a:xfrm>
          <a:prstGeom prst="rect">
            <a:avLst/>
          </a:prstGeom>
        </p:spPr>
      </p:pic>
      <p:pic>
        <p:nvPicPr>
          <p:cNvPr id="14" name="図 13"/>
          <p:cNvPicPr>
            <a:picLocks noChangeAspect="1"/>
          </p:cNvPicPr>
          <p:nvPr/>
        </p:nvPicPr>
        <p:blipFill>
          <a:blip r:embed="rId6"/>
          <a:stretch>
            <a:fillRect/>
          </a:stretch>
        </p:blipFill>
        <p:spPr>
          <a:xfrm>
            <a:off x="2771800" y="4005064"/>
            <a:ext cx="1731018" cy="1747955"/>
          </a:xfrm>
          <a:prstGeom prst="rect">
            <a:avLst/>
          </a:prstGeom>
        </p:spPr>
      </p:pic>
      <p:sp>
        <p:nvSpPr>
          <p:cNvPr id="15" name="コンテンツ プレースホルダー 2">
            <a:extLst>
              <a:ext uri="{FF2B5EF4-FFF2-40B4-BE49-F238E27FC236}">
                <a16:creationId xmlns:a16="http://schemas.microsoft.com/office/drawing/2014/main" id="{576B6AA5-481D-1348-8BB2-444C4719CF5F}"/>
              </a:ext>
            </a:extLst>
          </p:cNvPr>
          <p:cNvSpPr>
            <a:spLocks noGrp="1"/>
          </p:cNvSpPr>
          <p:nvPr>
            <p:ph idx="4294967295"/>
          </p:nvPr>
        </p:nvSpPr>
        <p:spPr>
          <a:xfrm>
            <a:off x="899592" y="5754397"/>
            <a:ext cx="1620824" cy="896675"/>
          </a:xfrm>
          <a:prstGeom prst="rect">
            <a:avLst/>
          </a:prstGeom>
        </p:spPr>
        <p:txBody>
          <a:bodyPr>
            <a:normAutofit/>
          </a:bodyPr>
          <a:lstStyle/>
          <a:p>
            <a:pPr marL="0" indent="0" algn="ctr">
              <a:buNone/>
            </a:pPr>
            <a:r>
              <a:rPr lang="ja-JP" altLang="en-US" sz="2400" b="1" dirty="0">
                <a:latin typeface="Meiryo" panose="020B0604030504040204" pitchFamily="34" charset="-128"/>
                <a:ea typeface="Meiryo" panose="020B0604030504040204" pitchFamily="34" charset="-128"/>
              </a:rPr>
              <a:t>血圧</a:t>
            </a:r>
            <a:r>
              <a:rPr lang="ja-JP" altLang="en-US" sz="2400" b="1" dirty="0" smtClean="0">
                <a:latin typeface="Meiryo" panose="020B0604030504040204" pitchFamily="34" charset="-128"/>
                <a:ea typeface="Meiryo" panose="020B0604030504040204" pitchFamily="34" charset="-128"/>
              </a:rPr>
              <a:t>が</a:t>
            </a:r>
            <a:endParaRPr lang="en-US" altLang="ja-JP" sz="2400" b="1" dirty="0" smtClean="0">
              <a:latin typeface="Meiryo" panose="020B0604030504040204" pitchFamily="34" charset="-128"/>
              <a:ea typeface="Meiryo" panose="020B0604030504040204" pitchFamily="34" charset="-128"/>
            </a:endParaRPr>
          </a:p>
          <a:p>
            <a:pPr marL="0" indent="0" algn="ctr">
              <a:buNone/>
            </a:pPr>
            <a:r>
              <a:rPr lang="ja-JP" altLang="en-US" sz="2400" b="1" dirty="0" smtClean="0">
                <a:latin typeface="Meiryo" panose="020B0604030504040204" pitchFamily="34" charset="-128"/>
                <a:ea typeface="Meiryo" panose="020B0604030504040204" pitchFamily="34" charset="-128"/>
              </a:rPr>
              <a:t>高くなる </a:t>
            </a:r>
            <a:endParaRPr kumimoji="1" lang="ja-JP" altLang="en-US" sz="2400" b="1" dirty="0">
              <a:latin typeface="Meiryo" panose="020B0604030504040204" pitchFamily="34" charset="-128"/>
              <a:ea typeface="Meiryo" panose="020B0604030504040204" pitchFamily="34" charset="-128"/>
            </a:endParaRPr>
          </a:p>
        </p:txBody>
      </p:sp>
      <p:sp>
        <p:nvSpPr>
          <p:cNvPr id="16" name="コンテンツ プレースホルダー 2">
            <a:extLst>
              <a:ext uri="{FF2B5EF4-FFF2-40B4-BE49-F238E27FC236}">
                <a16:creationId xmlns:a16="http://schemas.microsoft.com/office/drawing/2014/main" id="{576B6AA5-481D-1348-8BB2-444C4719CF5F}"/>
              </a:ext>
            </a:extLst>
          </p:cNvPr>
          <p:cNvSpPr>
            <a:spLocks noGrp="1"/>
          </p:cNvSpPr>
          <p:nvPr>
            <p:ph idx="4294967295"/>
          </p:nvPr>
        </p:nvSpPr>
        <p:spPr>
          <a:xfrm>
            <a:off x="2674246" y="5754372"/>
            <a:ext cx="1829686" cy="1267028"/>
          </a:xfrm>
          <a:prstGeom prst="rect">
            <a:avLst/>
          </a:prstGeom>
        </p:spPr>
        <p:txBody>
          <a:bodyPr>
            <a:normAutofit/>
          </a:bodyPr>
          <a:lstStyle/>
          <a:p>
            <a:pPr marL="0" indent="0" algn="ctr">
              <a:buNone/>
            </a:pPr>
            <a:r>
              <a:rPr lang="ja-JP" altLang="en-US" sz="2400" b="1" dirty="0">
                <a:latin typeface="Meiryo" panose="020B0604030504040204" pitchFamily="34" charset="-128"/>
                <a:ea typeface="Meiryo" panose="020B0604030504040204" pitchFamily="34" charset="-128"/>
              </a:rPr>
              <a:t>寿命</a:t>
            </a:r>
            <a:r>
              <a:rPr lang="ja-JP" altLang="en-US" sz="2400" b="1" dirty="0" smtClean="0">
                <a:latin typeface="Meiryo" panose="020B0604030504040204" pitchFamily="34" charset="-128"/>
                <a:ea typeface="Meiryo" panose="020B0604030504040204" pitchFamily="34" charset="-128"/>
              </a:rPr>
              <a:t>が</a:t>
            </a:r>
            <a:endParaRPr lang="en-US" altLang="ja-JP" sz="2400" b="1" dirty="0" smtClean="0">
              <a:latin typeface="Meiryo" panose="020B0604030504040204" pitchFamily="34" charset="-128"/>
              <a:ea typeface="Meiryo" panose="020B0604030504040204" pitchFamily="34" charset="-128"/>
            </a:endParaRPr>
          </a:p>
          <a:p>
            <a:pPr marL="0" indent="0" algn="ctr">
              <a:buNone/>
            </a:pPr>
            <a:r>
              <a:rPr lang="ja-JP" altLang="en-US" sz="2400" b="1" dirty="0" smtClean="0">
                <a:latin typeface="Meiryo" panose="020B0604030504040204" pitchFamily="34" charset="-128"/>
                <a:ea typeface="Meiryo" panose="020B0604030504040204" pitchFamily="34" charset="-128"/>
              </a:rPr>
              <a:t>短くなる </a:t>
            </a:r>
            <a:endParaRPr kumimoji="1" lang="ja-JP" altLang="en-US" sz="2400" b="1" dirty="0">
              <a:latin typeface="Meiryo" panose="020B0604030504040204" pitchFamily="34" charset="-128"/>
              <a:ea typeface="Meiryo" panose="020B0604030504040204" pitchFamily="34" charset="-128"/>
            </a:endParaRPr>
          </a:p>
        </p:txBody>
      </p:sp>
      <p:pic>
        <p:nvPicPr>
          <p:cNvPr id="17" name="図 16"/>
          <p:cNvPicPr>
            <a:picLocks noChangeAspect="1"/>
          </p:cNvPicPr>
          <p:nvPr/>
        </p:nvPicPr>
        <p:blipFill rotWithShape="1">
          <a:blip r:embed="rId7"/>
          <a:srcRect l="25393" t="15437" r="23619" b="12894"/>
          <a:stretch/>
        </p:blipFill>
        <p:spPr>
          <a:xfrm>
            <a:off x="1763688" y="2017466"/>
            <a:ext cx="2232248" cy="1699566"/>
          </a:xfrm>
          <a:prstGeom prst="rect">
            <a:avLst/>
          </a:prstGeom>
        </p:spPr>
      </p:pic>
      <p:sp>
        <p:nvSpPr>
          <p:cNvPr id="18"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1165137" y="1196752"/>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しっかり</a:t>
            </a:r>
            <a:endParaRPr lang="en-US" altLang="ja-JP" b="1" dirty="0" smtClean="0">
              <a:solidFill>
                <a:schemeClr val="accent6">
                  <a:lumMod val="75000"/>
                </a:schemeClr>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chemeClr val="accent6">
                    <a:lumMod val="75000"/>
                  </a:schemeClr>
                </a:solidFill>
                <a:latin typeface="Meiryo" panose="020B0604030504040204" pitchFamily="34" charset="-128"/>
                <a:ea typeface="Meiryo" panose="020B0604030504040204" pitchFamily="34" charset="-128"/>
              </a:rPr>
              <a:t>眠れないと・・</a:t>
            </a:r>
            <a:endParaRPr lang="ja-JP" altLang="en-US" b="1" dirty="0">
              <a:solidFill>
                <a:schemeClr val="accent6">
                  <a:lumMod val="75000"/>
                </a:schemeClr>
              </a:solidFill>
              <a:latin typeface="Meiryo" panose="020B0604030504040204" pitchFamily="34" charset="-128"/>
              <a:ea typeface="Meiryo" panose="020B0604030504040204" pitchFamily="34" charset="-128"/>
            </a:endParaRPr>
          </a:p>
        </p:txBody>
      </p:sp>
      <p:sp>
        <p:nvSpPr>
          <p:cNvPr id="19"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5076056" y="1196752"/>
            <a:ext cx="3190839" cy="100811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しっかり</a:t>
            </a:r>
            <a:endParaRPr lang="en-US" altLang="ja-JP" b="1" dirty="0" smtClean="0">
              <a:solidFill>
                <a:srgbClr val="0066FF"/>
              </a:solidFill>
              <a:latin typeface="Meiryo" panose="020B0604030504040204" pitchFamily="34" charset="-128"/>
              <a:ea typeface="Meiryo" panose="020B0604030504040204" pitchFamily="34" charset="-128"/>
            </a:endParaRPr>
          </a:p>
          <a:p>
            <a:pPr marL="0" indent="0" algn="ctr">
              <a:buFont typeface="Arial" panose="020B0604020202020204" pitchFamily="34" charset="0"/>
              <a:buNone/>
            </a:pPr>
            <a:r>
              <a:rPr lang="ja-JP" altLang="en-US" b="1" dirty="0" smtClean="0">
                <a:solidFill>
                  <a:srgbClr val="0066FF"/>
                </a:solidFill>
                <a:latin typeface="Meiryo" panose="020B0604030504040204" pitchFamily="34" charset="-128"/>
                <a:ea typeface="Meiryo" panose="020B0604030504040204" pitchFamily="34" charset="-128"/>
              </a:rPr>
              <a:t>眠れると・・</a:t>
            </a:r>
            <a:endParaRPr lang="ja-JP" altLang="en-US" b="1" dirty="0">
              <a:solidFill>
                <a:srgbClr val="0066FF"/>
              </a:solidFill>
              <a:latin typeface="Meiryo" panose="020B0604030504040204" pitchFamily="34" charset="-128"/>
              <a:ea typeface="Meiryo" panose="020B0604030504040204" pitchFamily="34" charset="-128"/>
            </a:endParaRPr>
          </a:p>
        </p:txBody>
      </p:sp>
      <p:sp>
        <p:nvSpPr>
          <p:cNvPr id="20" name="正方形/長方形 19"/>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コンテンツ プレースホルダー 2">
            <a:extLst>
              <a:ext uri="{FF2B5EF4-FFF2-40B4-BE49-F238E27FC236}">
                <a16:creationId xmlns:a16="http://schemas.microsoft.com/office/drawing/2014/main" id="{576B6AA5-481D-1348-8BB2-444C4719CF5F}"/>
              </a:ext>
            </a:extLst>
          </p:cNvPr>
          <p:cNvSpPr txBox="1">
            <a:spLocks/>
          </p:cNvSpPr>
          <p:nvPr/>
        </p:nvSpPr>
        <p:spPr>
          <a:xfrm>
            <a:off x="971600" y="253070"/>
            <a:ext cx="7272808" cy="12670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000" b="1" dirty="0" smtClean="0">
                <a:latin typeface="Meiryo" panose="020B0604030504040204" pitchFamily="34" charset="-128"/>
                <a:ea typeface="Meiryo" panose="020B0604030504040204" pitchFamily="34" charset="-128"/>
              </a:rPr>
              <a:t>睡眠と健康</a:t>
            </a:r>
            <a:endParaRPr lang="ja-JP" altLang="en-US" sz="4000" b="1" dirty="0">
              <a:latin typeface="Meiryo" panose="020B0604030504040204" pitchFamily="34" charset="-128"/>
              <a:ea typeface="Meiryo" panose="020B0604030504040204" pitchFamily="34" charset="-128"/>
            </a:endParaRPr>
          </a:p>
        </p:txBody>
      </p:sp>
      <p:sp>
        <p:nvSpPr>
          <p:cNvPr id="22" name="テキスト ボックス 21">
            <a:extLst>
              <a:ext uri="{FF2B5EF4-FFF2-40B4-BE49-F238E27FC236}">
                <a16:creationId xmlns:a16="http://schemas.microsoft.com/office/drawing/2014/main" id="{E56C964B-7BCD-FD4E-A78A-81CFEA477367}"/>
              </a:ext>
            </a:extLst>
          </p:cNvPr>
          <p:cNvSpPr txBox="1">
            <a:spLocks noChangeArrowheads="1"/>
          </p:cNvSpPr>
          <p:nvPr/>
        </p:nvSpPr>
        <p:spPr bwMode="auto">
          <a:xfrm>
            <a:off x="3419872" y="-74371"/>
            <a:ext cx="46085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すい みん</a:t>
            </a:r>
            <a:r>
              <a:rPr lang="ja-JP" altLang="en-US" sz="1600" dirty="0">
                <a:latin typeface="HGP創英角ｺﾞｼｯｸUB" panose="020B0900000000000000" pitchFamily="34" charset="-128"/>
                <a:ea typeface="HGP創英角ｺﾞｼｯｸUB" panose="020B0900000000000000" pitchFamily="34" charset="-128"/>
              </a:rPr>
              <a:t>　</a:t>
            </a:r>
            <a:r>
              <a:rPr lang="ja-JP" altLang="en-US" sz="1600" dirty="0" smtClean="0">
                <a:latin typeface="HGP創英角ｺﾞｼｯｸUB" panose="020B0900000000000000" pitchFamily="34" charset="-128"/>
                <a:ea typeface="HGP創英角ｺﾞｼｯｸUB" panose="020B0900000000000000" pitchFamily="34" charset="-128"/>
              </a:rPr>
              <a:t>　　　</a:t>
            </a:r>
            <a:r>
              <a:rPr lang="ja-JP" altLang="en-US" sz="1600" dirty="0">
                <a:latin typeface="HGP創英角ｺﾞｼｯｸUB" panose="020B0900000000000000" pitchFamily="34" charset="-128"/>
                <a:ea typeface="HGP創英角ｺﾞｼｯｸUB" panose="020B0900000000000000" pitchFamily="34" charset="-128"/>
              </a:rPr>
              <a:t> けん</a:t>
            </a:r>
            <a:r>
              <a:rPr lang="ja-JP" altLang="en-US" sz="1600" dirty="0" smtClean="0">
                <a:latin typeface="HGP創英角ｺﾞｼｯｸUB" panose="020B0900000000000000" pitchFamily="34" charset="-128"/>
                <a:ea typeface="HGP創英角ｺﾞｼｯｸUB" panose="020B0900000000000000" pitchFamily="34" charset="-128"/>
              </a:rPr>
              <a:t>　こう　　</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23" name="テキスト ボックス 22">
            <a:extLst>
              <a:ext uri="{FF2B5EF4-FFF2-40B4-BE49-F238E27FC236}">
                <a16:creationId xmlns:a16="http://schemas.microsoft.com/office/drawing/2014/main" id="{E56C964B-7BCD-FD4E-A78A-81CFEA477367}"/>
              </a:ext>
            </a:extLst>
          </p:cNvPr>
          <p:cNvSpPr txBox="1">
            <a:spLocks noChangeArrowheads="1"/>
          </p:cNvSpPr>
          <p:nvPr/>
        </p:nvSpPr>
        <p:spPr bwMode="auto">
          <a:xfrm>
            <a:off x="1359072" y="1367056"/>
            <a:ext cx="57606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chemeClr val="accent6">
                    <a:lumMod val="75000"/>
                  </a:schemeClr>
                </a:solidFill>
                <a:latin typeface="HGP創英角ｺﾞｼｯｸUB" panose="020B0900000000000000" pitchFamily="34" charset="-128"/>
                <a:ea typeface="HGP創英角ｺﾞｼｯｸUB" panose="020B0900000000000000" pitchFamily="34" charset="-128"/>
              </a:rPr>
              <a:t>ねむ　　</a:t>
            </a:r>
            <a:r>
              <a:rPr lang="ja-JP" altLang="en-US" sz="1600" dirty="0">
                <a:solidFill>
                  <a:schemeClr val="accent6">
                    <a:lumMod val="75000"/>
                  </a:schemeClr>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chemeClr val="accent6">
                  <a:lumMod val="75000"/>
                </a:schemeClr>
              </a:solidFill>
              <a:latin typeface="HGP創英角ｺﾞｼｯｸUB" panose="020B0900000000000000" pitchFamily="34" charset="-128"/>
              <a:ea typeface="HGP創英角ｺﾞｼｯｸUB" panose="020B0900000000000000" pitchFamily="34" charset="-128"/>
            </a:endParaRPr>
          </a:p>
        </p:txBody>
      </p:sp>
      <p:sp>
        <p:nvSpPr>
          <p:cNvPr id="24" name="テキスト ボックス 23">
            <a:extLst>
              <a:ext uri="{FF2B5EF4-FFF2-40B4-BE49-F238E27FC236}">
                <a16:creationId xmlns:a16="http://schemas.microsoft.com/office/drawing/2014/main" id="{E56C964B-7BCD-FD4E-A78A-81CFEA477367}"/>
              </a:ext>
            </a:extLst>
          </p:cNvPr>
          <p:cNvSpPr txBox="1">
            <a:spLocks noChangeArrowheads="1"/>
          </p:cNvSpPr>
          <p:nvPr/>
        </p:nvSpPr>
        <p:spPr bwMode="auto">
          <a:xfrm>
            <a:off x="5449777" y="1376200"/>
            <a:ext cx="57606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rgbClr val="0066FF"/>
                </a:solidFill>
                <a:latin typeface="HGP創英角ｺﾞｼｯｸUB" panose="020B0900000000000000" pitchFamily="34" charset="-128"/>
                <a:ea typeface="HGP創英角ｺﾞｼｯｸUB" panose="020B0900000000000000" pitchFamily="34" charset="-128"/>
              </a:rPr>
              <a:t>ねむ　　</a:t>
            </a:r>
            <a:r>
              <a:rPr lang="ja-JP" altLang="en-US" sz="1600" dirty="0">
                <a:solidFill>
                  <a:srgbClr val="0066FF"/>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rgbClr val="0066FF"/>
              </a:solidFill>
              <a:latin typeface="HGP創英角ｺﾞｼｯｸUB" panose="020B0900000000000000" pitchFamily="34" charset="-128"/>
              <a:ea typeface="HGP創英角ｺﾞｼｯｸUB" panose="020B0900000000000000" pitchFamily="34" charset="-128"/>
            </a:endParaRPr>
          </a:p>
        </p:txBody>
      </p:sp>
      <p:sp>
        <p:nvSpPr>
          <p:cNvPr id="25" name="テキスト ボックス 24">
            <a:extLst>
              <a:ext uri="{FF2B5EF4-FFF2-40B4-BE49-F238E27FC236}">
                <a16:creationId xmlns:a16="http://schemas.microsoft.com/office/drawing/2014/main" id="{E56C964B-7BCD-FD4E-A78A-81CFEA477367}"/>
              </a:ext>
            </a:extLst>
          </p:cNvPr>
          <p:cNvSpPr txBox="1">
            <a:spLocks noChangeArrowheads="1"/>
          </p:cNvSpPr>
          <p:nvPr/>
        </p:nvSpPr>
        <p:spPr bwMode="auto">
          <a:xfrm>
            <a:off x="967769" y="3373659"/>
            <a:ext cx="10662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a:latin typeface="HGP創英角ｺﾞｼｯｸUB" panose="020B0900000000000000" pitchFamily="34" charset="-128"/>
                <a:ea typeface="HGP創英角ｺﾞｼｯｸUB" panose="020B0900000000000000" pitchFamily="34" charset="-128"/>
              </a:rPr>
              <a:t>びょうき</a:t>
            </a:r>
            <a:r>
              <a:rPr lang="ja-JP" altLang="en-US" sz="1400" dirty="0" smtClean="0">
                <a:latin typeface="HGP創英角ｺﾞｼｯｸUB" panose="020B0900000000000000" pitchFamily="34" charset="-128"/>
                <a:ea typeface="HGP創英角ｺﾞｼｯｸUB" panose="020B0900000000000000" pitchFamily="34" charset="-128"/>
              </a:rPr>
              <a:t>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6" name="テキスト ボックス 25">
            <a:extLst>
              <a:ext uri="{FF2B5EF4-FFF2-40B4-BE49-F238E27FC236}">
                <a16:creationId xmlns:a16="http://schemas.microsoft.com/office/drawing/2014/main" id="{E56C964B-7BCD-FD4E-A78A-81CFEA477367}"/>
              </a:ext>
            </a:extLst>
          </p:cNvPr>
          <p:cNvSpPr txBox="1">
            <a:spLocks noChangeArrowheads="1"/>
          </p:cNvSpPr>
          <p:nvPr/>
        </p:nvSpPr>
        <p:spPr bwMode="auto">
          <a:xfrm>
            <a:off x="5314567" y="5027926"/>
            <a:ext cx="10662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smtClean="0">
                <a:latin typeface="HGP創英角ｺﾞｼｯｸUB" panose="020B0900000000000000" pitchFamily="34" charset="-128"/>
                <a:ea typeface="HGP創英角ｺﾞｼｯｸUB" panose="020B0900000000000000" pitchFamily="34" charset="-128"/>
              </a:rPr>
              <a:t>げん　き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7" name="テキスト ボックス 26">
            <a:extLst>
              <a:ext uri="{FF2B5EF4-FFF2-40B4-BE49-F238E27FC236}">
                <a16:creationId xmlns:a16="http://schemas.microsoft.com/office/drawing/2014/main" id="{E56C964B-7BCD-FD4E-A78A-81CFEA477367}"/>
              </a:ext>
            </a:extLst>
          </p:cNvPr>
          <p:cNvSpPr txBox="1">
            <a:spLocks noChangeArrowheads="1"/>
          </p:cNvSpPr>
          <p:nvPr/>
        </p:nvSpPr>
        <p:spPr bwMode="auto">
          <a:xfrm>
            <a:off x="1149701" y="5482257"/>
            <a:ext cx="10662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err="1">
                <a:latin typeface="HGP創英角ｺﾞｼｯｸUB" panose="020B0900000000000000" pitchFamily="34" charset="-128"/>
                <a:ea typeface="HGP創英角ｺﾞｼｯｸUB" panose="020B0900000000000000" pitchFamily="34" charset="-128"/>
              </a:rPr>
              <a:t>けつあつ</a:t>
            </a:r>
            <a:r>
              <a:rPr lang="ja-JP" altLang="en-US" sz="1400" dirty="0" smtClean="0">
                <a:latin typeface="HGP創英角ｺﾞｼｯｸUB" panose="020B0900000000000000" pitchFamily="34" charset="-128"/>
                <a:ea typeface="HGP創英角ｺﾞｼｯｸUB" panose="020B0900000000000000" pitchFamily="34" charset="-128"/>
              </a:rPr>
              <a:t>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8" name="テキスト ボックス 27">
            <a:extLst>
              <a:ext uri="{FF2B5EF4-FFF2-40B4-BE49-F238E27FC236}">
                <a16:creationId xmlns:a16="http://schemas.microsoft.com/office/drawing/2014/main" id="{E56C964B-7BCD-FD4E-A78A-81CFEA477367}"/>
              </a:ext>
            </a:extLst>
          </p:cNvPr>
          <p:cNvSpPr txBox="1">
            <a:spLocks noChangeArrowheads="1"/>
          </p:cNvSpPr>
          <p:nvPr/>
        </p:nvSpPr>
        <p:spPr bwMode="auto">
          <a:xfrm>
            <a:off x="2999487" y="5482257"/>
            <a:ext cx="10662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err="1">
                <a:latin typeface="HGP創英角ｺﾞｼｯｸUB" panose="020B0900000000000000" pitchFamily="34" charset="-128"/>
                <a:ea typeface="HGP創英角ｺﾞｼｯｸUB" panose="020B0900000000000000" pitchFamily="34" charset="-128"/>
              </a:rPr>
              <a:t>じゅ</a:t>
            </a:r>
            <a:r>
              <a:rPr lang="ja-JP" altLang="en-US" sz="1400" dirty="0">
                <a:latin typeface="HGP創英角ｺﾞｼｯｸUB" panose="020B0900000000000000" pitchFamily="34" charset="-128"/>
                <a:ea typeface="HGP創英角ｺﾞｼｯｸUB" panose="020B0900000000000000" pitchFamily="34" charset="-128"/>
              </a:rPr>
              <a:t>みょう</a:t>
            </a:r>
            <a:r>
              <a:rPr lang="ja-JP" altLang="en-US" sz="1400" dirty="0" smtClean="0">
                <a:latin typeface="HGP創英角ｺﾞｼｯｸUB" panose="020B0900000000000000" pitchFamily="34" charset="-128"/>
                <a:ea typeface="HGP創英角ｺﾞｼｯｸUB" panose="020B0900000000000000" pitchFamily="34" charset="-128"/>
              </a:rPr>
              <a:t>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29" name="テキスト ボックス 28">
            <a:extLst>
              <a:ext uri="{FF2B5EF4-FFF2-40B4-BE49-F238E27FC236}">
                <a16:creationId xmlns:a16="http://schemas.microsoft.com/office/drawing/2014/main" id="{E56C964B-7BCD-FD4E-A78A-81CFEA477367}"/>
              </a:ext>
            </a:extLst>
          </p:cNvPr>
          <p:cNvSpPr txBox="1">
            <a:spLocks noChangeArrowheads="1"/>
          </p:cNvSpPr>
          <p:nvPr/>
        </p:nvSpPr>
        <p:spPr bwMode="auto">
          <a:xfrm>
            <a:off x="2830212" y="5943475"/>
            <a:ext cx="10662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a:latin typeface="HGP創英角ｺﾞｼｯｸUB" panose="020B0900000000000000" pitchFamily="34" charset="-128"/>
                <a:ea typeface="HGP創英角ｺﾞｼｯｸUB" panose="020B0900000000000000" pitchFamily="34" charset="-128"/>
              </a:rPr>
              <a:t>みじか</a:t>
            </a:r>
            <a:r>
              <a:rPr lang="ja-JP" altLang="en-US" sz="1400" dirty="0" smtClean="0">
                <a:latin typeface="HGP創英角ｺﾞｼｯｸUB" panose="020B0900000000000000" pitchFamily="34" charset="-128"/>
                <a:ea typeface="HGP創英角ｺﾞｼｯｸUB" panose="020B0900000000000000" pitchFamily="34" charset="-128"/>
              </a:rPr>
              <a:t>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30" name="テキスト ボックス 29">
            <a:extLst>
              <a:ext uri="{FF2B5EF4-FFF2-40B4-BE49-F238E27FC236}">
                <a16:creationId xmlns:a16="http://schemas.microsoft.com/office/drawing/2014/main" id="{E56C964B-7BCD-FD4E-A78A-81CFEA477367}"/>
              </a:ext>
            </a:extLst>
          </p:cNvPr>
          <p:cNvSpPr txBox="1">
            <a:spLocks noChangeArrowheads="1"/>
          </p:cNvSpPr>
          <p:nvPr/>
        </p:nvSpPr>
        <p:spPr bwMode="auto">
          <a:xfrm>
            <a:off x="1002266" y="5925187"/>
            <a:ext cx="10662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400" dirty="0" err="1">
                <a:latin typeface="HGP創英角ｺﾞｼｯｸUB" panose="020B0900000000000000" pitchFamily="34" charset="-128"/>
                <a:ea typeface="HGP創英角ｺﾞｼｯｸUB" panose="020B0900000000000000" pitchFamily="34" charset="-128"/>
              </a:rPr>
              <a:t>たか</a:t>
            </a:r>
            <a:r>
              <a:rPr lang="ja-JP" altLang="en-US" sz="1400" dirty="0" smtClean="0">
                <a:latin typeface="HGP創英角ｺﾞｼｯｸUB" panose="020B0900000000000000" pitchFamily="34" charset="-128"/>
                <a:ea typeface="HGP創英角ｺﾞｼｯｸUB" panose="020B0900000000000000" pitchFamily="34" charset="-128"/>
              </a:rPr>
              <a:t>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529483984"/>
      </p:ext>
    </p:extLst>
  </p:cSld>
  <p:clrMapOvr>
    <a:masterClrMapping/>
  </p:clrMapOvr>
  <p:transition>
    <p:sndAc>
      <p:stSnd>
        <p:snd r:embed="rId3" name="click.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59562"/>
            <a:ext cx="9144000" cy="68580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Text Box 4"/>
          <p:cNvSpPr txBox="1">
            <a:spLocks noChangeArrowheads="1"/>
          </p:cNvSpPr>
          <p:nvPr/>
        </p:nvSpPr>
        <p:spPr bwMode="auto">
          <a:xfrm>
            <a:off x="144115" y="2685225"/>
            <a:ext cx="8855770" cy="1368425"/>
          </a:xfrm>
          <a:prstGeom prst="rect">
            <a:avLst/>
          </a:prstGeom>
          <a:noFill/>
          <a:ln w="9525">
            <a:noFill/>
            <a:miter lim="800000"/>
            <a:headEnd/>
            <a:tailEnd/>
          </a:ln>
        </p:spPr>
        <p:txBody>
          <a:bodyPr/>
          <a:lstStyle/>
          <a:p>
            <a:pPr algn="ctr">
              <a:lnSpc>
                <a:spcPct val="150000"/>
              </a:lnSpc>
              <a:spcBef>
                <a:spcPct val="0"/>
              </a:spcBef>
            </a:pPr>
            <a:r>
              <a:rPr lang="ja-JP" altLang="en-US" sz="4000" b="1" dirty="0" smtClean="0">
                <a:solidFill>
                  <a:srgbClr val="FF3399"/>
                </a:solidFill>
                <a:latin typeface="メイリオ" panose="020B0604030504040204" pitchFamily="50" charset="-128"/>
                <a:ea typeface="メイリオ" panose="020B0604030504040204" pitchFamily="50" charset="-128"/>
              </a:rPr>
              <a:t> みんな の </a:t>
            </a:r>
            <a:r>
              <a:rPr lang="ja-JP" altLang="en-US" sz="4000" b="1" dirty="0">
                <a:solidFill>
                  <a:srgbClr val="FF3399"/>
                </a:solidFill>
                <a:latin typeface="メイリオ" panose="020B0604030504040204" pitchFamily="50" charset="-128"/>
                <a:ea typeface="メイリオ" panose="020B0604030504040204" pitchFamily="50" charset="-128"/>
              </a:rPr>
              <a:t>睡眠習慣</a:t>
            </a:r>
            <a:r>
              <a:rPr lang="ja-JP" altLang="en-US" sz="4000" b="1" dirty="0" smtClean="0">
                <a:solidFill>
                  <a:srgbClr val="FF3399"/>
                </a:solidFill>
                <a:latin typeface="メイリオ" panose="020B0604030504040204" pitchFamily="50" charset="-128"/>
                <a:ea typeface="メイリオ" panose="020B0604030504040204" pitchFamily="50" charset="-128"/>
              </a:rPr>
              <a:t> </a:t>
            </a:r>
            <a:r>
              <a:rPr lang="ja-JP" altLang="en-US" sz="4000" b="1" dirty="0" smtClean="0">
                <a:solidFill>
                  <a:srgbClr val="FF3399"/>
                </a:solidFill>
                <a:latin typeface="メイリオ" panose="020B0604030504040204" pitchFamily="50" charset="-128"/>
                <a:ea typeface="メイリオ" panose="020B0604030504040204" pitchFamily="50" charset="-128"/>
              </a:rPr>
              <a:t>は？</a:t>
            </a:r>
            <a:endParaRPr lang="en-US" altLang="ja-JP" sz="4000" b="1" dirty="0">
              <a:solidFill>
                <a:srgbClr val="FF3399"/>
              </a:solidFill>
              <a:latin typeface="メイリオ" panose="020B0604030504040204" pitchFamily="50" charset="-128"/>
              <a:ea typeface="メイリオ" panose="020B0604030504040204" pitchFamily="50" charset="-128"/>
            </a:endParaRPr>
          </a:p>
        </p:txBody>
      </p:sp>
      <p:grpSp>
        <p:nvGrpSpPr>
          <p:cNvPr id="5" name="グループ化 4"/>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9" name="テキスト ボックス 8">
            <a:extLst>
              <a:ext uri="{FF2B5EF4-FFF2-40B4-BE49-F238E27FC236}">
                <a16:creationId xmlns:a16="http://schemas.microsoft.com/office/drawing/2014/main" id="{E56C964B-7BCD-FD4E-A78A-81CFEA477367}"/>
              </a:ext>
            </a:extLst>
          </p:cNvPr>
          <p:cNvSpPr txBox="1">
            <a:spLocks noChangeArrowheads="1"/>
          </p:cNvSpPr>
          <p:nvPr/>
        </p:nvSpPr>
        <p:spPr bwMode="auto">
          <a:xfrm>
            <a:off x="4283968" y="2564904"/>
            <a:ext cx="2160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rgbClr val="FF3399"/>
                </a:solidFill>
                <a:latin typeface="HGP創英角ｺﾞｼｯｸUB" panose="020B0900000000000000" pitchFamily="34" charset="-128"/>
                <a:ea typeface="HGP創英角ｺﾞｼｯｸUB" panose="020B0900000000000000" pitchFamily="34" charset="-128"/>
              </a:rPr>
              <a:t>すい　みん　しゅうかん</a:t>
            </a:r>
            <a:r>
              <a:rPr lang="ja-JP" altLang="en-US" sz="16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29741058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855" name="テキスト ボックス 2">
            <a:extLst>
              <a:ext uri="{FF2B5EF4-FFF2-40B4-BE49-F238E27FC236}">
                <a16:creationId xmlns:a16="http://schemas.microsoft.com/office/drawing/2014/main" id="{AE59C634-4F08-374A-A1B4-C1A2C21F260C}"/>
              </a:ext>
            </a:extLst>
          </p:cNvPr>
          <p:cNvSpPr txBox="1">
            <a:spLocks noChangeArrowheads="1"/>
          </p:cNvSpPr>
          <p:nvPr/>
        </p:nvSpPr>
        <p:spPr bwMode="auto">
          <a:xfrm>
            <a:off x="143700" y="225216"/>
            <a:ext cx="88566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3600" b="1" dirty="0">
                <a:latin typeface="メイリオ" panose="020B0604030504040204" pitchFamily="50" charset="-128"/>
                <a:ea typeface="メイリオ" panose="020B0604030504040204" pitchFamily="50" charset="-128"/>
              </a:rPr>
              <a:t>学校がある日は何時</a:t>
            </a:r>
            <a:r>
              <a:rPr lang="ja-JP" altLang="en-US" sz="3600" b="1" dirty="0" smtClean="0">
                <a:latin typeface="メイリオ" panose="020B0604030504040204" pitchFamily="50" charset="-128"/>
                <a:ea typeface="メイリオ" panose="020B0604030504040204" pitchFamily="50" charset="-128"/>
              </a:rPr>
              <a:t>に</a:t>
            </a:r>
            <a:r>
              <a:rPr lang="ja-JP" altLang="en-US" sz="3600" b="1" dirty="0">
                <a:latin typeface="メイリオ" panose="020B0604030504040204" pitchFamily="50" charset="-128"/>
                <a:ea typeface="メイリオ" panose="020B0604030504040204" pitchFamily="50" charset="-128"/>
              </a:rPr>
              <a:t>寝ます</a:t>
            </a:r>
            <a:r>
              <a:rPr lang="ja-JP" altLang="en-US" sz="3600" b="1" dirty="0" smtClean="0">
                <a:latin typeface="メイリオ" panose="020B0604030504040204" pitchFamily="50" charset="-128"/>
                <a:ea typeface="メイリオ" panose="020B0604030504040204" pitchFamily="50" charset="-128"/>
              </a:rPr>
              <a:t>か？</a:t>
            </a:r>
            <a:endParaRPr lang="en-US" altLang="ja-JP" sz="3600" b="1" dirty="0">
              <a:latin typeface="メイリオ" panose="020B0604030504040204" pitchFamily="50" charset="-128"/>
              <a:ea typeface="メイリオ" panose="020B0604030504040204" pitchFamily="50" charset="-128"/>
            </a:endParaRPr>
          </a:p>
        </p:txBody>
      </p:sp>
      <p:grpSp>
        <p:nvGrpSpPr>
          <p:cNvPr id="290" name="グループ化 289"/>
          <p:cNvGrpSpPr/>
          <p:nvPr/>
        </p:nvGrpSpPr>
        <p:grpSpPr>
          <a:xfrm>
            <a:off x="64" y="6798568"/>
            <a:ext cx="9537056" cy="230832"/>
            <a:chOff x="64" y="6666595"/>
            <a:chExt cx="9537056" cy="230832"/>
          </a:xfrm>
        </p:grpSpPr>
        <p:sp>
          <p:nvSpPr>
            <p:cNvPr id="291" name="正方形/長方形 290"/>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5" name="テキスト ボックス 304"/>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7" name="テキスト ボックス 6">
            <a:extLst>
              <a:ext uri="{FF2B5EF4-FFF2-40B4-BE49-F238E27FC236}">
                <a16:creationId xmlns:a16="http://schemas.microsoft.com/office/drawing/2014/main" id="{E56C964B-7BCD-FD4E-A78A-81CFEA477367}"/>
              </a:ext>
            </a:extLst>
          </p:cNvPr>
          <p:cNvSpPr txBox="1">
            <a:spLocks noChangeArrowheads="1"/>
          </p:cNvSpPr>
          <p:nvPr/>
        </p:nvSpPr>
        <p:spPr bwMode="auto">
          <a:xfrm>
            <a:off x="1143048" y="-107888"/>
            <a:ext cx="5400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がっ　こう　　　　　　　　　　　ひ　　　　　なん　じ　　　　　　ね　　　　　　</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749914574"/>
      </p:ext>
    </p:extLst>
  </p:cSld>
  <p:clrMapOvr>
    <a:masterClrMapping/>
  </p:clrMapOvr>
  <p:transition>
    <p:sndAc>
      <p:stSnd>
        <p:snd r:embed="rId3" name="click.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0" y="0"/>
            <a:ext cx="9144000" cy="9807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929" name="テキスト ボックス 730">
            <a:extLst>
              <a:ext uri="{FF2B5EF4-FFF2-40B4-BE49-F238E27FC236}">
                <a16:creationId xmlns:a16="http://schemas.microsoft.com/office/drawing/2014/main" id="{267FDE03-5A2F-514D-8E45-C7CD3A87A4AE}"/>
              </a:ext>
            </a:extLst>
          </p:cNvPr>
          <p:cNvSpPr txBox="1">
            <a:spLocks noChangeArrowheads="1"/>
          </p:cNvSpPr>
          <p:nvPr/>
        </p:nvSpPr>
        <p:spPr bwMode="auto">
          <a:xfrm>
            <a:off x="5783202" y="6577005"/>
            <a:ext cx="3600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1400" dirty="0" err="1">
                <a:latin typeface="HGPｺﾞｼｯｸE" panose="020B0900000000000000" pitchFamily="34" charset="-128"/>
                <a:ea typeface="HGPｺﾞｼｯｸE" panose="020B0900000000000000" pitchFamily="34" charset="-128"/>
              </a:rPr>
              <a:t>とよやま</a:t>
            </a:r>
            <a:r>
              <a:rPr lang="ja-JP" altLang="en-US" sz="1400" dirty="0">
                <a:latin typeface="HGPｺﾞｼｯｸE" panose="020B0900000000000000" pitchFamily="34" charset="-128"/>
                <a:ea typeface="HGPｺﾞｼｯｸE" panose="020B0900000000000000" pitchFamily="34" charset="-128"/>
              </a:rPr>
              <a:t>小学校１・２・３ねんせいアンケート</a:t>
            </a:r>
          </a:p>
        </p:txBody>
      </p:sp>
      <p:grpSp>
        <p:nvGrpSpPr>
          <p:cNvPr id="260" name="グループ化 259"/>
          <p:cNvGrpSpPr/>
          <p:nvPr/>
        </p:nvGrpSpPr>
        <p:grpSpPr>
          <a:xfrm>
            <a:off x="64" y="6666595"/>
            <a:ext cx="9537056" cy="230832"/>
            <a:chOff x="64" y="6666595"/>
            <a:chExt cx="9537056" cy="230832"/>
          </a:xfrm>
        </p:grpSpPr>
        <p:sp>
          <p:nvSpPr>
            <p:cNvPr id="261" name="正方形/長方形 260"/>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2" name="テキスト ボックス 261"/>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263" name="テキスト ボックス 2">
            <a:extLst>
              <a:ext uri="{FF2B5EF4-FFF2-40B4-BE49-F238E27FC236}">
                <a16:creationId xmlns:a16="http://schemas.microsoft.com/office/drawing/2014/main" id="{AE59C634-4F08-374A-A1B4-C1A2C21F260C}"/>
              </a:ext>
            </a:extLst>
          </p:cNvPr>
          <p:cNvSpPr txBox="1">
            <a:spLocks noChangeArrowheads="1"/>
          </p:cNvSpPr>
          <p:nvPr/>
        </p:nvSpPr>
        <p:spPr bwMode="auto">
          <a:xfrm>
            <a:off x="171132" y="243504"/>
            <a:ext cx="88566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3600" b="1" dirty="0">
                <a:latin typeface="メイリオ" panose="020B0604030504040204" pitchFamily="50" charset="-128"/>
                <a:ea typeface="メイリオ" panose="020B0604030504040204" pitchFamily="50" charset="-128"/>
              </a:rPr>
              <a:t>学校がある日は何時</a:t>
            </a:r>
            <a:r>
              <a:rPr lang="ja-JP" altLang="en-US" sz="3600" b="1" dirty="0" smtClean="0">
                <a:latin typeface="メイリオ" panose="020B0604030504040204" pitchFamily="50" charset="-128"/>
                <a:ea typeface="メイリオ" panose="020B0604030504040204" pitchFamily="50" charset="-128"/>
              </a:rPr>
              <a:t>に起きますか？</a:t>
            </a:r>
            <a:endParaRPr lang="en-US" altLang="ja-JP" sz="3600" b="1"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E56C964B-7BCD-FD4E-A78A-81CFEA477367}"/>
              </a:ext>
            </a:extLst>
          </p:cNvPr>
          <p:cNvSpPr txBox="1">
            <a:spLocks noChangeArrowheads="1"/>
          </p:cNvSpPr>
          <p:nvPr/>
        </p:nvSpPr>
        <p:spPr bwMode="auto">
          <a:xfrm>
            <a:off x="899592" y="-107888"/>
            <a:ext cx="5400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latin typeface="HGP創英角ｺﾞｼｯｸUB" panose="020B0900000000000000" pitchFamily="34" charset="-128"/>
                <a:ea typeface="HGP創英角ｺﾞｼｯｸUB" panose="020B0900000000000000" pitchFamily="34" charset="-128"/>
              </a:rPr>
              <a:t>がっ　こう　　　　　　　　　　　 ひ　　　　　なん　じ　　　　　　</a:t>
            </a:r>
            <a:r>
              <a:rPr lang="ja-JP" altLang="en-US" sz="1600" dirty="0">
                <a:latin typeface="HGP創英角ｺﾞｼｯｸUB" panose="020B0900000000000000" pitchFamily="34" charset="-128"/>
                <a:ea typeface="HGP創英角ｺﾞｼｯｸUB" panose="020B0900000000000000" pitchFamily="34" charset="-128"/>
              </a:rPr>
              <a:t>お</a:t>
            </a:r>
            <a:r>
              <a:rPr lang="ja-JP" altLang="en-US" sz="1600" dirty="0" smtClean="0">
                <a:latin typeface="HGP創英角ｺﾞｼｯｸUB" panose="020B0900000000000000" pitchFamily="34" charset="-128"/>
                <a:ea typeface="HGP創英角ｺﾞｼｯｸUB" panose="020B0900000000000000" pitchFamily="34" charset="-128"/>
              </a:rPr>
              <a:t>　　　　　　</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2283095068"/>
      </p:ext>
    </p:extLst>
  </p:cSld>
  <p:clrMapOvr>
    <a:masterClrMapping/>
  </p:clrMapOvr>
  <p:transition>
    <p:sndAc>
      <p:stSnd>
        <p:snd r:embed="rId3" name="click.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59562"/>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Text Box 4"/>
          <p:cNvSpPr txBox="1">
            <a:spLocks noChangeArrowheads="1"/>
          </p:cNvSpPr>
          <p:nvPr/>
        </p:nvSpPr>
        <p:spPr bwMode="auto">
          <a:xfrm>
            <a:off x="288230" y="1933709"/>
            <a:ext cx="8855770" cy="1368425"/>
          </a:xfrm>
          <a:prstGeom prst="rect">
            <a:avLst/>
          </a:prstGeom>
          <a:noFill/>
          <a:ln w="9525">
            <a:noFill/>
            <a:miter lim="800000"/>
            <a:headEnd/>
            <a:tailEnd/>
          </a:ln>
        </p:spPr>
        <p:txBody>
          <a:bodyPr/>
          <a:lstStyle/>
          <a:p>
            <a:pPr algn="ctr">
              <a:lnSpc>
                <a:spcPct val="150000"/>
              </a:lnSpc>
              <a:spcBef>
                <a:spcPct val="0"/>
              </a:spcBef>
            </a:pPr>
            <a:r>
              <a:rPr lang="ja-JP" altLang="en-US" sz="4400" b="1" dirty="0">
                <a:solidFill>
                  <a:srgbClr val="FF3399"/>
                </a:solidFill>
                <a:latin typeface="メイリオ" panose="020B0604030504040204" pitchFamily="50" charset="-128"/>
                <a:ea typeface="メイリオ" panose="020B0604030504040204" pitchFamily="50" charset="-128"/>
              </a:rPr>
              <a:t>次</a:t>
            </a:r>
            <a:r>
              <a:rPr lang="ja-JP" altLang="en-US" sz="4400" b="1" dirty="0" smtClean="0">
                <a:solidFill>
                  <a:srgbClr val="FF3399"/>
                </a:solidFill>
                <a:latin typeface="メイリオ" panose="020B0604030504040204" pitchFamily="50" charset="-128"/>
                <a:ea typeface="メイリオ" panose="020B0604030504040204" pitchFamily="50" charset="-128"/>
              </a:rPr>
              <a:t>の日の</a:t>
            </a:r>
            <a:endParaRPr lang="en-US" altLang="ja-JP" sz="4400" b="1" dirty="0" smtClean="0">
              <a:solidFill>
                <a:srgbClr val="FF3399"/>
              </a:solidFill>
              <a:latin typeface="メイリオ" panose="020B0604030504040204" pitchFamily="50" charset="-128"/>
              <a:ea typeface="メイリオ" panose="020B0604030504040204" pitchFamily="50" charset="-128"/>
            </a:endParaRPr>
          </a:p>
          <a:p>
            <a:pPr algn="ctr">
              <a:lnSpc>
                <a:spcPct val="150000"/>
              </a:lnSpc>
              <a:spcBef>
                <a:spcPct val="0"/>
              </a:spcBef>
            </a:pPr>
            <a:r>
              <a:rPr lang="ja-JP" altLang="en-US" sz="4400" b="1" dirty="0" smtClean="0">
                <a:solidFill>
                  <a:srgbClr val="FF3399"/>
                </a:solidFill>
                <a:latin typeface="メイリオ" panose="020B0604030504040204" pitchFamily="50" charset="-128"/>
                <a:ea typeface="メイリオ" panose="020B0604030504040204" pitchFamily="50" charset="-128"/>
              </a:rPr>
              <a:t>ぞうさんとねずみさん</a:t>
            </a:r>
            <a:endParaRPr lang="en-US" altLang="ja-JP" sz="4400" b="1" dirty="0">
              <a:solidFill>
                <a:srgbClr val="FF3399"/>
              </a:solidFill>
              <a:latin typeface="メイリオ" panose="020B0604030504040204" pitchFamily="50" charset="-128"/>
              <a:ea typeface="メイリオ" panose="020B0604030504040204" pitchFamily="50" charset="-128"/>
            </a:endParaRPr>
          </a:p>
        </p:txBody>
      </p:sp>
      <p:grpSp>
        <p:nvGrpSpPr>
          <p:cNvPr id="5" name="グループ化 4"/>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9" name="テキスト ボックス 8">
            <a:extLst>
              <a:ext uri="{FF2B5EF4-FFF2-40B4-BE49-F238E27FC236}">
                <a16:creationId xmlns:a16="http://schemas.microsoft.com/office/drawing/2014/main" id="{E56C964B-7BCD-FD4E-A78A-81CFEA477367}"/>
              </a:ext>
            </a:extLst>
          </p:cNvPr>
          <p:cNvSpPr txBox="1">
            <a:spLocks noChangeArrowheads="1"/>
          </p:cNvSpPr>
          <p:nvPr/>
        </p:nvSpPr>
        <p:spPr bwMode="auto">
          <a:xfrm>
            <a:off x="3609706" y="1827680"/>
            <a:ext cx="18001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rgbClr val="FF3399"/>
                </a:solidFill>
                <a:latin typeface="HGP創英角ｺﾞｼｯｸUB" panose="020B0900000000000000" pitchFamily="34" charset="-128"/>
                <a:ea typeface="HGP創英角ｺﾞｼｯｸUB" panose="020B0900000000000000" pitchFamily="34" charset="-128"/>
              </a:rPr>
              <a:t>つぎ　　　　　　ひ</a:t>
            </a:r>
            <a:r>
              <a:rPr lang="ja-JP" altLang="en-US" sz="16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20127290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グループ化 7"/>
          <p:cNvGrpSpPr/>
          <p:nvPr/>
        </p:nvGrpSpPr>
        <p:grpSpPr>
          <a:xfrm>
            <a:off x="64" y="6666595"/>
            <a:ext cx="9537056" cy="230832"/>
            <a:chOff x="64" y="6666595"/>
            <a:chExt cx="9537056" cy="230832"/>
          </a:xfrm>
        </p:grpSpPr>
        <p:sp>
          <p:nvSpPr>
            <p:cNvPr id="9" name="正方形/長方形 8"/>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pic>
        <p:nvPicPr>
          <p:cNvPr id="5" name="図 4"/>
          <p:cNvPicPr>
            <a:picLocks noChangeAspect="1"/>
          </p:cNvPicPr>
          <p:nvPr/>
        </p:nvPicPr>
        <p:blipFill rotWithShape="1">
          <a:blip r:embed="rId3"/>
          <a:srcRect l="28743" t="18900" r="29913" b="23674"/>
          <a:stretch/>
        </p:blipFill>
        <p:spPr>
          <a:xfrm>
            <a:off x="1691680" y="908720"/>
            <a:ext cx="5904656" cy="4442551"/>
          </a:xfrm>
          <a:prstGeom prst="rect">
            <a:avLst/>
          </a:prstGeom>
        </p:spPr>
      </p:pic>
    </p:spTree>
    <p:extLst>
      <p:ext uri="{BB962C8B-B14F-4D97-AF65-F5344CB8AC3E}">
        <p14:creationId xmlns:p14="http://schemas.microsoft.com/office/powerpoint/2010/main" val="33279469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p:cNvGrpSpPr/>
          <p:nvPr/>
        </p:nvGrpSpPr>
        <p:grpSpPr>
          <a:xfrm>
            <a:off x="1763720" y="836712"/>
            <a:ext cx="5616624" cy="4479167"/>
            <a:chOff x="1763688" y="836712"/>
            <a:chExt cx="5616624" cy="4479167"/>
          </a:xfrm>
        </p:grpSpPr>
        <p:pic>
          <p:nvPicPr>
            <p:cNvPr id="4" name="図 3"/>
            <p:cNvPicPr>
              <a:picLocks noChangeAspect="1"/>
            </p:cNvPicPr>
            <p:nvPr/>
          </p:nvPicPr>
          <p:blipFill>
            <a:blip r:embed="rId3"/>
            <a:stretch>
              <a:fillRect/>
            </a:stretch>
          </p:blipFill>
          <p:spPr>
            <a:xfrm>
              <a:off x="1763688" y="836712"/>
              <a:ext cx="5616624" cy="4479167"/>
            </a:xfrm>
            <a:prstGeom prst="rect">
              <a:avLst/>
            </a:prstGeom>
          </p:spPr>
        </p:pic>
        <p:sp>
          <p:nvSpPr>
            <p:cNvPr id="2" name="楕円 1"/>
            <p:cNvSpPr/>
            <p:nvPr/>
          </p:nvSpPr>
          <p:spPr>
            <a:xfrm>
              <a:off x="4806312" y="1484784"/>
              <a:ext cx="341752" cy="36004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7" name="直線コネクタ 6"/>
          <p:cNvCxnSpPr/>
          <p:nvPr/>
        </p:nvCxnSpPr>
        <p:spPr>
          <a:xfrm>
            <a:off x="4994904" y="1639088"/>
            <a:ext cx="0" cy="205736"/>
          </a:xfrm>
          <a:prstGeom prst="line">
            <a:avLst/>
          </a:prstGeom>
        </p:spPr>
        <p:style>
          <a:lnRef idx="3">
            <a:schemeClr val="dk1"/>
          </a:lnRef>
          <a:fillRef idx="0">
            <a:schemeClr val="dk1"/>
          </a:fillRef>
          <a:effectRef idx="2">
            <a:schemeClr val="dk1"/>
          </a:effectRef>
          <a:fontRef idx="minor">
            <a:schemeClr val="tx1"/>
          </a:fontRef>
        </p:style>
      </p:cxnSp>
      <p:cxnSp>
        <p:nvCxnSpPr>
          <p:cNvPr id="10" name="直線コネクタ 9"/>
          <p:cNvCxnSpPr/>
          <p:nvPr/>
        </p:nvCxnSpPr>
        <p:spPr>
          <a:xfrm flipH="1">
            <a:off x="4856360" y="1639088"/>
            <a:ext cx="138544" cy="91289"/>
          </a:xfrm>
          <a:prstGeom prst="line">
            <a:avLst/>
          </a:prstGeom>
        </p:spPr>
        <p:style>
          <a:lnRef idx="3">
            <a:schemeClr val="dk1"/>
          </a:lnRef>
          <a:fillRef idx="0">
            <a:schemeClr val="dk1"/>
          </a:fillRef>
          <a:effectRef idx="2">
            <a:schemeClr val="dk1"/>
          </a:effectRef>
          <a:fontRef idx="minor">
            <a:schemeClr val="tx1"/>
          </a:fontRef>
        </p:style>
      </p:cxnSp>
      <p:grpSp>
        <p:nvGrpSpPr>
          <p:cNvPr id="8" name="グループ化 7"/>
          <p:cNvGrpSpPr/>
          <p:nvPr/>
        </p:nvGrpSpPr>
        <p:grpSpPr>
          <a:xfrm>
            <a:off x="64" y="6666595"/>
            <a:ext cx="9537056" cy="230832"/>
            <a:chOff x="64" y="6666595"/>
            <a:chExt cx="9537056" cy="230832"/>
          </a:xfrm>
        </p:grpSpPr>
        <p:sp>
          <p:nvSpPr>
            <p:cNvPr id="9" name="正方形/長方形 8"/>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8804048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3"/>
          <a:srcRect t="5533"/>
          <a:stretch/>
        </p:blipFill>
        <p:spPr>
          <a:xfrm>
            <a:off x="2051720" y="476672"/>
            <a:ext cx="5203342" cy="4641655"/>
          </a:xfrm>
          <a:prstGeom prst="rect">
            <a:avLst/>
          </a:prstGeom>
        </p:spPr>
      </p:pic>
      <p:grpSp>
        <p:nvGrpSpPr>
          <p:cNvPr id="5" name="グループ化 4"/>
          <p:cNvGrpSpPr/>
          <p:nvPr/>
        </p:nvGrpSpPr>
        <p:grpSpPr>
          <a:xfrm>
            <a:off x="64" y="6666595"/>
            <a:ext cx="9537056" cy="230832"/>
            <a:chOff x="64" y="6666595"/>
            <a:chExt cx="9537056" cy="230832"/>
          </a:xfrm>
        </p:grpSpPr>
        <p:sp>
          <p:nvSpPr>
            <p:cNvPr id="6" name="正方形/長方形 5"/>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9957361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3"/>
          <a:srcRect t="6083" b="10275"/>
          <a:stretch/>
        </p:blipFill>
        <p:spPr>
          <a:xfrm>
            <a:off x="1331640" y="764704"/>
            <a:ext cx="6840760" cy="4207154"/>
          </a:xfrm>
          <a:prstGeom prst="rect">
            <a:avLst/>
          </a:prstGeom>
        </p:spPr>
      </p:pic>
      <p:grpSp>
        <p:nvGrpSpPr>
          <p:cNvPr id="5" name="グループ化 4"/>
          <p:cNvGrpSpPr/>
          <p:nvPr/>
        </p:nvGrpSpPr>
        <p:grpSpPr>
          <a:xfrm>
            <a:off x="64" y="6666595"/>
            <a:ext cx="9537056" cy="230832"/>
            <a:chOff x="64" y="6666595"/>
            <a:chExt cx="9537056" cy="230832"/>
          </a:xfrm>
        </p:grpSpPr>
        <p:sp>
          <p:nvSpPr>
            <p:cNvPr id="6" name="正方形/長方形 5"/>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7065071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stretch>
            <a:fillRect/>
          </a:stretch>
        </p:blipFill>
        <p:spPr>
          <a:xfrm>
            <a:off x="2339752" y="764704"/>
            <a:ext cx="4563374" cy="4536504"/>
          </a:xfrm>
          <a:prstGeom prst="rect">
            <a:avLst/>
          </a:prstGeom>
        </p:spPr>
      </p:pic>
      <p:grpSp>
        <p:nvGrpSpPr>
          <p:cNvPr id="5" name="グループ化 4"/>
          <p:cNvGrpSpPr/>
          <p:nvPr/>
        </p:nvGrpSpPr>
        <p:grpSpPr>
          <a:xfrm>
            <a:off x="64" y="6666595"/>
            <a:ext cx="9537056" cy="230832"/>
            <a:chOff x="64" y="6666595"/>
            <a:chExt cx="9537056" cy="230832"/>
          </a:xfrm>
        </p:grpSpPr>
        <p:sp>
          <p:nvSpPr>
            <p:cNvPr id="6" name="正方形/長方形 5"/>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7637341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stretch>
            <a:fillRect/>
          </a:stretch>
        </p:blipFill>
        <p:spPr>
          <a:xfrm>
            <a:off x="1812005" y="908720"/>
            <a:ext cx="5133037" cy="4032448"/>
          </a:xfrm>
          <a:prstGeom prst="rect">
            <a:avLst/>
          </a:prstGeom>
        </p:spPr>
      </p:pic>
      <p:grpSp>
        <p:nvGrpSpPr>
          <p:cNvPr id="5" name="グループ化 4"/>
          <p:cNvGrpSpPr/>
          <p:nvPr/>
        </p:nvGrpSpPr>
        <p:grpSpPr>
          <a:xfrm>
            <a:off x="64" y="6666595"/>
            <a:ext cx="9537056" cy="230832"/>
            <a:chOff x="64" y="6666595"/>
            <a:chExt cx="9537056" cy="230832"/>
          </a:xfrm>
        </p:grpSpPr>
        <p:sp>
          <p:nvSpPr>
            <p:cNvPr id="6" name="正方形/長方形 5"/>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25495756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stretch>
            <a:fillRect/>
          </a:stretch>
        </p:blipFill>
        <p:spPr>
          <a:xfrm>
            <a:off x="2051720" y="764704"/>
            <a:ext cx="5751910" cy="4491848"/>
          </a:xfrm>
          <a:prstGeom prst="rect">
            <a:avLst/>
          </a:prstGeom>
        </p:spPr>
      </p:pic>
      <p:sp>
        <p:nvSpPr>
          <p:cNvPr id="2" name="楕円 1"/>
          <p:cNvSpPr/>
          <p:nvPr/>
        </p:nvSpPr>
        <p:spPr>
          <a:xfrm>
            <a:off x="5642976" y="1601368"/>
            <a:ext cx="360040" cy="36004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 name="直線コネクタ 4"/>
          <p:cNvCxnSpPr/>
          <p:nvPr/>
        </p:nvCxnSpPr>
        <p:spPr>
          <a:xfrm>
            <a:off x="5823568" y="1737384"/>
            <a:ext cx="0" cy="278888"/>
          </a:xfrm>
          <a:prstGeom prst="line">
            <a:avLst/>
          </a:prstGeom>
          <a:ln w="38100"/>
        </p:spPr>
        <p:style>
          <a:lnRef idx="1">
            <a:schemeClr val="dk1"/>
          </a:lnRef>
          <a:fillRef idx="0">
            <a:schemeClr val="dk1"/>
          </a:fillRef>
          <a:effectRef idx="0">
            <a:schemeClr val="dk1"/>
          </a:effectRef>
          <a:fontRef idx="minor">
            <a:schemeClr val="tx1"/>
          </a:fontRef>
        </p:style>
      </p:cxnSp>
      <p:cxnSp>
        <p:nvCxnSpPr>
          <p:cNvPr id="9" name="直線コネクタ 8"/>
          <p:cNvCxnSpPr/>
          <p:nvPr/>
        </p:nvCxnSpPr>
        <p:spPr>
          <a:xfrm flipH="1">
            <a:off x="5642976" y="1737384"/>
            <a:ext cx="180592" cy="106296"/>
          </a:xfrm>
          <a:prstGeom prst="line">
            <a:avLst/>
          </a:prstGeom>
          <a:ln w="38100"/>
        </p:spPr>
        <p:style>
          <a:lnRef idx="1">
            <a:schemeClr val="dk1"/>
          </a:lnRef>
          <a:fillRef idx="0">
            <a:schemeClr val="dk1"/>
          </a:fillRef>
          <a:effectRef idx="0">
            <a:schemeClr val="dk1"/>
          </a:effectRef>
          <a:fontRef idx="minor">
            <a:schemeClr val="tx1"/>
          </a:fontRef>
        </p:style>
      </p:cxnSp>
      <p:grpSp>
        <p:nvGrpSpPr>
          <p:cNvPr id="8" name="グループ化 7"/>
          <p:cNvGrpSpPr/>
          <p:nvPr/>
        </p:nvGrpSpPr>
        <p:grpSpPr>
          <a:xfrm>
            <a:off x="64" y="6666595"/>
            <a:ext cx="9537056" cy="230832"/>
            <a:chOff x="64" y="6666595"/>
            <a:chExt cx="9537056" cy="230832"/>
          </a:xfrm>
        </p:grpSpPr>
        <p:sp>
          <p:nvSpPr>
            <p:cNvPr id="10" name="正方形/長方形 9"/>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27386222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3491880" y="1052736"/>
            <a:ext cx="3977154" cy="3474398"/>
            <a:chOff x="566984" y="251504"/>
            <a:chExt cx="6569442" cy="5160358"/>
          </a:xfrm>
        </p:grpSpPr>
        <p:pic>
          <p:nvPicPr>
            <p:cNvPr id="4" name="図 3"/>
            <p:cNvPicPr>
              <a:picLocks noChangeAspect="1"/>
            </p:cNvPicPr>
            <p:nvPr/>
          </p:nvPicPr>
          <p:blipFill>
            <a:blip r:embed="rId3"/>
            <a:stretch>
              <a:fillRect/>
            </a:stretch>
          </p:blipFill>
          <p:spPr>
            <a:xfrm>
              <a:off x="2123728" y="548680"/>
              <a:ext cx="5012698" cy="4863182"/>
            </a:xfrm>
            <a:prstGeom prst="rect">
              <a:avLst/>
            </a:prstGeom>
          </p:spPr>
        </p:pic>
        <p:sp>
          <p:nvSpPr>
            <p:cNvPr id="6" name="楕円 5"/>
            <p:cNvSpPr/>
            <p:nvPr/>
          </p:nvSpPr>
          <p:spPr>
            <a:xfrm>
              <a:off x="566984" y="251504"/>
              <a:ext cx="2952328" cy="22322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2195736" y="4552246"/>
            <a:ext cx="7272808" cy="1267028"/>
          </a:xfrm>
        </p:spPr>
        <p:txBody>
          <a:bodyPr>
            <a:normAutofit/>
          </a:bodyPr>
          <a:lstStyle/>
          <a:p>
            <a:pPr marL="0" indent="0">
              <a:buNone/>
            </a:pPr>
            <a:r>
              <a:rPr lang="ja-JP" altLang="en-US" sz="5400" b="1" dirty="0" smtClean="0">
                <a:latin typeface="Meiryo" panose="020B0604030504040204" pitchFamily="34" charset="-128"/>
                <a:ea typeface="Meiryo" panose="020B0604030504040204" pitchFamily="34" charset="-128"/>
              </a:rPr>
              <a:t>おやすみなさい </a:t>
            </a:r>
            <a:endParaRPr kumimoji="1" lang="ja-JP" altLang="en-US" sz="5400" b="1" dirty="0">
              <a:latin typeface="Meiryo" panose="020B0604030504040204" pitchFamily="34" charset="-128"/>
              <a:ea typeface="Meiryo" panose="020B0604030504040204" pitchFamily="34" charset="-128"/>
            </a:endParaRPr>
          </a:p>
        </p:txBody>
      </p:sp>
      <p:grpSp>
        <p:nvGrpSpPr>
          <p:cNvPr id="10" name="グループ化 9"/>
          <p:cNvGrpSpPr/>
          <p:nvPr/>
        </p:nvGrpSpPr>
        <p:grpSpPr>
          <a:xfrm>
            <a:off x="64" y="6666595"/>
            <a:ext cx="9537056" cy="230832"/>
            <a:chOff x="64" y="6666595"/>
            <a:chExt cx="9537056" cy="230832"/>
          </a:xfrm>
        </p:grpSpPr>
        <p:sp>
          <p:nvSpPr>
            <p:cNvPr id="11" name="正方形/長方形 10"/>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2819101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3"/>
          <a:srcRect t="6763"/>
          <a:stretch/>
        </p:blipFill>
        <p:spPr>
          <a:xfrm>
            <a:off x="2555776" y="868466"/>
            <a:ext cx="3789382" cy="3660984"/>
          </a:xfrm>
          <a:prstGeom prst="rect">
            <a:avLst/>
          </a:prstGeom>
        </p:spPr>
      </p:pic>
      <p:sp>
        <p:nvSpPr>
          <p:cNvPr id="5"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3275856" y="4581128"/>
            <a:ext cx="7272808" cy="1267028"/>
          </a:xfrm>
        </p:spPr>
        <p:txBody>
          <a:bodyPr>
            <a:normAutofit/>
          </a:bodyPr>
          <a:lstStyle/>
          <a:p>
            <a:pPr marL="0" indent="0">
              <a:buNone/>
            </a:pPr>
            <a:r>
              <a:rPr lang="ja-JP" altLang="en-US" sz="5400" b="1" dirty="0" smtClean="0">
                <a:latin typeface="Meiryo" panose="020B0604030504040204" pitchFamily="34" charset="-128"/>
                <a:ea typeface="Meiryo" panose="020B0604030504040204" pitchFamily="34" charset="-128"/>
              </a:rPr>
              <a:t>おはよ</a:t>
            </a:r>
            <a:r>
              <a:rPr lang="ja-JP" altLang="en-US" sz="5400" b="1" dirty="0">
                <a:latin typeface="Meiryo" panose="020B0604030504040204" pitchFamily="34" charset="-128"/>
                <a:ea typeface="Meiryo" panose="020B0604030504040204" pitchFamily="34" charset="-128"/>
              </a:rPr>
              <a:t>う</a:t>
            </a:r>
            <a:r>
              <a:rPr lang="ja-JP" altLang="en-US" sz="5400" b="1" dirty="0" smtClean="0">
                <a:latin typeface="Meiryo" panose="020B0604030504040204" pitchFamily="34" charset="-128"/>
                <a:ea typeface="Meiryo" panose="020B0604030504040204" pitchFamily="34" charset="-128"/>
              </a:rPr>
              <a:t> </a:t>
            </a:r>
            <a:endParaRPr kumimoji="1" lang="ja-JP" altLang="en-US" sz="5400" b="1" dirty="0">
              <a:latin typeface="Meiryo" panose="020B0604030504040204" pitchFamily="34" charset="-128"/>
              <a:ea typeface="Meiryo" panose="020B0604030504040204" pitchFamily="34" charset="-128"/>
            </a:endParaRPr>
          </a:p>
        </p:txBody>
      </p:sp>
      <p:grpSp>
        <p:nvGrpSpPr>
          <p:cNvPr id="7" name="グループ化 6"/>
          <p:cNvGrpSpPr/>
          <p:nvPr/>
        </p:nvGrpSpPr>
        <p:grpSpPr>
          <a:xfrm>
            <a:off x="64" y="6666595"/>
            <a:ext cx="9537056" cy="230832"/>
            <a:chOff x="64" y="6666595"/>
            <a:chExt cx="9537056" cy="230832"/>
          </a:xfrm>
        </p:grpSpPr>
        <p:sp>
          <p:nvSpPr>
            <p:cNvPr id="8" name="正方形/長方形 7"/>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7710075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3"/>
          <a:srcRect t="6093"/>
          <a:stretch/>
        </p:blipFill>
        <p:spPr>
          <a:xfrm>
            <a:off x="1437681" y="1124744"/>
            <a:ext cx="5881685" cy="4173911"/>
          </a:xfrm>
          <a:prstGeom prst="rect">
            <a:avLst/>
          </a:prstGeom>
        </p:spPr>
      </p:pic>
      <p:grpSp>
        <p:nvGrpSpPr>
          <p:cNvPr id="5" name="グループ化 4"/>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3120877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pic>
        <p:nvPicPr>
          <p:cNvPr id="2" name="図 1"/>
          <p:cNvPicPr>
            <a:picLocks noChangeAspect="1"/>
          </p:cNvPicPr>
          <p:nvPr/>
        </p:nvPicPr>
        <p:blipFill rotWithShape="1">
          <a:blip r:embed="rId3"/>
          <a:srcRect l="26788" t="15992" r="27750" b="21493"/>
          <a:stretch/>
        </p:blipFill>
        <p:spPr>
          <a:xfrm>
            <a:off x="1115616" y="1124744"/>
            <a:ext cx="6173320" cy="4598130"/>
          </a:xfrm>
          <a:prstGeom prst="rect">
            <a:avLst/>
          </a:prstGeom>
        </p:spPr>
      </p:pic>
    </p:spTree>
    <p:extLst>
      <p:ext uri="{BB962C8B-B14F-4D97-AF65-F5344CB8AC3E}">
        <p14:creationId xmlns:p14="http://schemas.microsoft.com/office/powerpoint/2010/main" val="29202429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rotWithShape="1">
          <a:blip r:embed="rId3"/>
          <a:srcRect l="1" r="23238"/>
          <a:stretch/>
        </p:blipFill>
        <p:spPr>
          <a:xfrm>
            <a:off x="3203848" y="764704"/>
            <a:ext cx="5040560" cy="4536504"/>
          </a:xfrm>
          <a:prstGeom prst="rect">
            <a:avLst/>
          </a:prstGeom>
        </p:spPr>
      </p:pic>
      <p:sp>
        <p:nvSpPr>
          <p:cNvPr id="7" name="コンテンツ プレースホルダー 2">
            <a:extLst>
              <a:ext uri="{FF2B5EF4-FFF2-40B4-BE49-F238E27FC236}">
                <a16:creationId xmlns:a16="http://schemas.microsoft.com/office/drawing/2014/main" id="{576B6AA5-481D-1348-8BB2-444C4719CF5F}"/>
              </a:ext>
            </a:extLst>
          </p:cNvPr>
          <p:cNvSpPr>
            <a:spLocks noGrp="1"/>
          </p:cNvSpPr>
          <p:nvPr>
            <p:ph idx="1"/>
          </p:nvPr>
        </p:nvSpPr>
        <p:spPr>
          <a:xfrm>
            <a:off x="611560" y="764704"/>
            <a:ext cx="4455534" cy="1728192"/>
          </a:xfrm>
        </p:spPr>
        <p:txBody>
          <a:bodyPr>
            <a:normAutofit fontScale="77500" lnSpcReduction="20000"/>
          </a:bodyPr>
          <a:lstStyle/>
          <a:p>
            <a:pPr marL="0" indent="0">
              <a:buNone/>
            </a:pPr>
            <a:r>
              <a:rPr lang="ja-JP" altLang="en-US" sz="5400" b="1" dirty="0">
                <a:latin typeface="Meiryo" panose="020B0604030504040204" pitchFamily="34" charset="-128"/>
                <a:ea typeface="Meiryo" panose="020B0604030504040204" pitchFamily="34" charset="-128"/>
              </a:rPr>
              <a:t>元気</a:t>
            </a:r>
            <a:r>
              <a:rPr lang="ja-JP" altLang="en-US" sz="5400" b="1" dirty="0" smtClean="0">
                <a:latin typeface="Meiryo" panose="020B0604030504040204" pitchFamily="34" charset="-128"/>
                <a:ea typeface="Meiryo" panose="020B0604030504040204" pitchFamily="34" charset="-128"/>
              </a:rPr>
              <a:t>いっぱい</a:t>
            </a:r>
            <a:endParaRPr lang="en-US" altLang="ja-JP" sz="5400" b="1" dirty="0" smtClean="0">
              <a:latin typeface="Meiryo" panose="020B0604030504040204" pitchFamily="34" charset="-128"/>
              <a:ea typeface="Meiryo" panose="020B0604030504040204" pitchFamily="34" charset="-128"/>
            </a:endParaRPr>
          </a:p>
          <a:p>
            <a:pPr marL="0" indent="0">
              <a:buNone/>
            </a:pPr>
            <a:r>
              <a:rPr lang="ja-JP" altLang="en-US" sz="5400" b="1" dirty="0" smtClean="0">
                <a:latin typeface="Meiryo" panose="020B0604030504040204" pitchFamily="34" charset="-128"/>
                <a:ea typeface="Meiryo" panose="020B0604030504040204" pitchFamily="34" charset="-128"/>
              </a:rPr>
              <a:t>いってき</a:t>
            </a:r>
            <a:r>
              <a:rPr lang="ja-JP" altLang="en-US" sz="5400" b="1" dirty="0" err="1" smtClean="0">
                <a:latin typeface="Meiryo" panose="020B0604030504040204" pitchFamily="34" charset="-128"/>
                <a:ea typeface="Meiryo" panose="020B0604030504040204" pitchFamily="34" charset="-128"/>
              </a:rPr>
              <a:t>ま</a:t>
            </a:r>
            <a:r>
              <a:rPr lang="ja-JP" altLang="en-US" sz="5400" b="1" dirty="0" smtClean="0">
                <a:latin typeface="Meiryo" panose="020B0604030504040204" pitchFamily="34" charset="-128"/>
                <a:ea typeface="Meiryo" panose="020B0604030504040204" pitchFamily="34" charset="-128"/>
              </a:rPr>
              <a:t>～</a:t>
            </a:r>
            <a:r>
              <a:rPr lang="ja-JP" altLang="en-US" sz="5400" b="1" dirty="0" err="1" smtClean="0">
                <a:latin typeface="Meiryo" panose="020B0604030504040204" pitchFamily="34" charset="-128"/>
                <a:ea typeface="Meiryo" panose="020B0604030504040204" pitchFamily="34" charset="-128"/>
              </a:rPr>
              <a:t>す</a:t>
            </a:r>
            <a:r>
              <a:rPr lang="en-US" altLang="ja-JP" sz="5400" b="1" dirty="0" smtClean="0">
                <a:latin typeface="Meiryo" panose="020B0604030504040204" pitchFamily="34" charset="-128"/>
                <a:ea typeface="Meiryo" panose="020B0604030504040204" pitchFamily="34" charset="-128"/>
              </a:rPr>
              <a:t>!</a:t>
            </a:r>
          </a:p>
        </p:txBody>
      </p:sp>
      <p:grpSp>
        <p:nvGrpSpPr>
          <p:cNvPr id="8" name="グループ化 7"/>
          <p:cNvGrpSpPr/>
          <p:nvPr/>
        </p:nvGrpSpPr>
        <p:grpSpPr>
          <a:xfrm>
            <a:off x="64" y="6666595"/>
            <a:ext cx="9537056" cy="230832"/>
            <a:chOff x="64" y="6666595"/>
            <a:chExt cx="9537056" cy="230832"/>
          </a:xfrm>
        </p:grpSpPr>
        <p:sp>
          <p:nvSpPr>
            <p:cNvPr id="9" name="正方形/長方形 8"/>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1182439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59562"/>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Text Box 4"/>
          <p:cNvSpPr txBox="1">
            <a:spLocks noChangeArrowheads="1"/>
          </p:cNvSpPr>
          <p:nvPr/>
        </p:nvSpPr>
        <p:spPr bwMode="auto">
          <a:xfrm>
            <a:off x="274542" y="1700808"/>
            <a:ext cx="8855770" cy="1368425"/>
          </a:xfrm>
          <a:prstGeom prst="rect">
            <a:avLst/>
          </a:prstGeom>
          <a:noFill/>
          <a:ln w="9525">
            <a:noFill/>
            <a:miter lim="800000"/>
            <a:headEnd/>
            <a:tailEnd/>
          </a:ln>
        </p:spPr>
        <p:txBody>
          <a:bodyPr/>
          <a:lstStyle/>
          <a:p>
            <a:pPr algn="ctr">
              <a:lnSpc>
                <a:spcPct val="150000"/>
              </a:lnSpc>
              <a:spcBef>
                <a:spcPct val="0"/>
              </a:spcBef>
            </a:pPr>
            <a:r>
              <a:rPr lang="ja-JP" altLang="en-US" sz="4000" b="1" dirty="0">
                <a:solidFill>
                  <a:srgbClr val="FF3399"/>
                </a:solidFill>
                <a:latin typeface="メイリオ" panose="020B0604030504040204" pitchFamily="50" charset="-128"/>
                <a:ea typeface="メイリオ" panose="020B0604030504040204" pitchFamily="50" charset="-128"/>
              </a:rPr>
              <a:t>次</a:t>
            </a:r>
            <a:r>
              <a:rPr lang="ja-JP" altLang="en-US" sz="4000" b="1" dirty="0" smtClean="0">
                <a:solidFill>
                  <a:srgbClr val="FF3399"/>
                </a:solidFill>
                <a:latin typeface="メイリオ" panose="020B0604030504040204" pitchFamily="50" charset="-128"/>
                <a:ea typeface="メイリオ" panose="020B0604030504040204" pitchFamily="50" charset="-128"/>
              </a:rPr>
              <a:t>の日の</a:t>
            </a:r>
            <a:endParaRPr lang="en-US" altLang="ja-JP" sz="4000" b="1" dirty="0" smtClean="0">
              <a:solidFill>
                <a:srgbClr val="FF3399"/>
              </a:solidFill>
              <a:latin typeface="メイリオ" panose="020B0604030504040204" pitchFamily="50" charset="-128"/>
              <a:ea typeface="メイリオ" panose="020B0604030504040204" pitchFamily="50" charset="-128"/>
            </a:endParaRPr>
          </a:p>
          <a:p>
            <a:pPr algn="ctr">
              <a:lnSpc>
                <a:spcPct val="150000"/>
              </a:lnSpc>
              <a:spcBef>
                <a:spcPct val="0"/>
              </a:spcBef>
            </a:pPr>
            <a:r>
              <a:rPr lang="ja-JP" altLang="en-US" sz="4000" b="1" dirty="0" smtClean="0">
                <a:solidFill>
                  <a:srgbClr val="FF3399"/>
                </a:solidFill>
                <a:latin typeface="メイリオ" panose="020B0604030504040204" pitchFamily="50" charset="-128"/>
                <a:ea typeface="メイリオ" panose="020B0604030504040204" pitchFamily="50" charset="-128"/>
              </a:rPr>
              <a:t>ぞうさんとねずみさん</a:t>
            </a:r>
            <a:endParaRPr lang="en-US" altLang="ja-JP" sz="4000" b="1" dirty="0" smtClean="0">
              <a:solidFill>
                <a:srgbClr val="FF3399"/>
              </a:solidFill>
              <a:latin typeface="メイリオ" panose="020B0604030504040204" pitchFamily="50" charset="-128"/>
              <a:ea typeface="メイリオ" panose="020B0604030504040204" pitchFamily="50" charset="-128"/>
            </a:endParaRPr>
          </a:p>
          <a:p>
            <a:pPr algn="ctr">
              <a:lnSpc>
                <a:spcPct val="150000"/>
              </a:lnSpc>
              <a:spcBef>
                <a:spcPct val="0"/>
              </a:spcBef>
            </a:pPr>
            <a:r>
              <a:rPr lang="ja-JP" altLang="en-US" sz="4000" b="1" dirty="0" smtClean="0">
                <a:solidFill>
                  <a:srgbClr val="FF3399"/>
                </a:solidFill>
                <a:latin typeface="メイリオ" panose="020B0604030504040204" pitchFamily="50" charset="-128"/>
                <a:ea typeface="メイリオ" panose="020B0604030504040204" pitchFamily="50" charset="-128"/>
              </a:rPr>
              <a:t>どんなところが良かった？</a:t>
            </a:r>
            <a:endParaRPr lang="en-US" altLang="ja-JP" sz="4000" b="1" dirty="0">
              <a:solidFill>
                <a:srgbClr val="FF3399"/>
              </a:solidFill>
              <a:latin typeface="メイリオ" panose="020B0604030504040204" pitchFamily="50" charset="-128"/>
              <a:ea typeface="メイリオ" panose="020B0604030504040204" pitchFamily="50" charset="-128"/>
            </a:endParaRPr>
          </a:p>
        </p:txBody>
      </p:sp>
      <p:grpSp>
        <p:nvGrpSpPr>
          <p:cNvPr id="5" name="グループ化 4"/>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9" name="テキスト ボックス 8">
            <a:extLst>
              <a:ext uri="{FF2B5EF4-FFF2-40B4-BE49-F238E27FC236}">
                <a16:creationId xmlns:a16="http://schemas.microsoft.com/office/drawing/2014/main" id="{E56C964B-7BCD-FD4E-A78A-81CFEA477367}"/>
              </a:ext>
            </a:extLst>
          </p:cNvPr>
          <p:cNvSpPr txBox="1">
            <a:spLocks noChangeArrowheads="1"/>
          </p:cNvSpPr>
          <p:nvPr/>
        </p:nvSpPr>
        <p:spPr bwMode="auto">
          <a:xfrm>
            <a:off x="3706859" y="1610512"/>
            <a:ext cx="18001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rgbClr val="FF3399"/>
                </a:solidFill>
                <a:latin typeface="HGP創英角ｺﾞｼｯｸUB" panose="020B0900000000000000" pitchFamily="34" charset="-128"/>
                <a:ea typeface="HGP創英角ｺﾞｼｯｸUB" panose="020B0900000000000000" pitchFamily="34" charset="-128"/>
              </a:rPr>
              <a:t>つぎ　　　　　ひ</a:t>
            </a:r>
            <a:r>
              <a:rPr lang="ja-JP" altLang="en-US" sz="16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10" name="テキスト ボックス 9">
            <a:extLst>
              <a:ext uri="{FF2B5EF4-FFF2-40B4-BE49-F238E27FC236}">
                <a16:creationId xmlns:a16="http://schemas.microsoft.com/office/drawing/2014/main" id="{E56C964B-7BCD-FD4E-A78A-81CFEA477367}"/>
              </a:ext>
            </a:extLst>
          </p:cNvPr>
          <p:cNvSpPr txBox="1">
            <a:spLocks noChangeArrowheads="1"/>
          </p:cNvSpPr>
          <p:nvPr/>
        </p:nvSpPr>
        <p:spPr bwMode="auto">
          <a:xfrm>
            <a:off x="5293224" y="3416602"/>
            <a:ext cx="432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a:solidFill>
                  <a:srgbClr val="FF3399"/>
                </a:solidFill>
                <a:latin typeface="HGP創英角ｺﾞｼｯｸUB" panose="020B0900000000000000" pitchFamily="34" charset="-128"/>
                <a:ea typeface="HGP創英角ｺﾞｼｯｸUB" panose="020B0900000000000000" pitchFamily="34" charset="-128"/>
              </a:rPr>
              <a:t>よ　　</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15900687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59562"/>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Text Box 4"/>
          <p:cNvSpPr txBox="1">
            <a:spLocks noChangeArrowheads="1"/>
          </p:cNvSpPr>
          <p:nvPr/>
        </p:nvSpPr>
        <p:spPr bwMode="auto">
          <a:xfrm>
            <a:off x="0" y="2420888"/>
            <a:ext cx="8855770" cy="1368425"/>
          </a:xfrm>
          <a:prstGeom prst="rect">
            <a:avLst/>
          </a:prstGeom>
          <a:noFill/>
          <a:ln w="9525">
            <a:noFill/>
            <a:miter lim="800000"/>
            <a:headEnd/>
            <a:tailEnd/>
          </a:ln>
        </p:spPr>
        <p:txBody>
          <a:bodyPr/>
          <a:lstStyle/>
          <a:p>
            <a:pPr algn="ctr">
              <a:lnSpc>
                <a:spcPct val="150000"/>
              </a:lnSpc>
              <a:spcBef>
                <a:spcPct val="0"/>
              </a:spcBef>
            </a:pPr>
            <a:r>
              <a:rPr lang="ja-JP" altLang="en-US" sz="4000" b="1" dirty="0">
                <a:solidFill>
                  <a:srgbClr val="FF3399"/>
                </a:solidFill>
                <a:latin typeface="メイリオ" panose="020B0604030504040204" pitchFamily="50" charset="-128"/>
                <a:ea typeface="メイリオ" panose="020B0604030504040204" pitchFamily="50" charset="-128"/>
              </a:rPr>
              <a:t>しっかり</a:t>
            </a:r>
            <a:r>
              <a:rPr lang="ja-JP" altLang="en-US" sz="4000" b="1" dirty="0" smtClean="0">
                <a:solidFill>
                  <a:srgbClr val="FF3399"/>
                </a:solidFill>
                <a:latin typeface="メイリオ" panose="020B0604030504040204" pitchFamily="50" charset="-128"/>
                <a:ea typeface="メイリオ" panose="020B0604030504040204" pitchFamily="50" charset="-128"/>
              </a:rPr>
              <a:t>眠る</a:t>
            </a:r>
            <a:r>
              <a:rPr lang="ja-JP" altLang="en-US" sz="4000" b="1" dirty="0" smtClean="0">
                <a:solidFill>
                  <a:srgbClr val="FF3399"/>
                </a:solidFill>
                <a:latin typeface="メイリオ" panose="020B0604030504040204" pitchFamily="50" charset="-128"/>
                <a:ea typeface="メイリオ" panose="020B0604030504040204" pitchFamily="50" charset="-128"/>
              </a:rPr>
              <a:t>ために</a:t>
            </a:r>
            <a:endParaRPr lang="en-US" altLang="ja-JP" sz="4000" b="1" dirty="0" smtClean="0">
              <a:solidFill>
                <a:srgbClr val="FF3399"/>
              </a:solidFill>
              <a:latin typeface="メイリオ" panose="020B0604030504040204" pitchFamily="50" charset="-128"/>
              <a:ea typeface="メイリオ" panose="020B0604030504040204" pitchFamily="50" charset="-128"/>
            </a:endParaRPr>
          </a:p>
        </p:txBody>
      </p:sp>
      <p:grpSp>
        <p:nvGrpSpPr>
          <p:cNvPr id="5" name="グループ化 4"/>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9" name="テキスト ボックス 8">
            <a:extLst>
              <a:ext uri="{FF2B5EF4-FFF2-40B4-BE49-F238E27FC236}">
                <a16:creationId xmlns:a16="http://schemas.microsoft.com/office/drawing/2014/main" id="{E56C964B-7BCD-FD4E-A78A-81CFEA477367}"/>
              </a:ext>
            </a:extLst>
          </p:cNvPr>
          <p:cNvSpPr txBox="1">
            <a:spLocks noChangeArrowheads="1"/>
          </p:cNvSpPr>
          <p:nvPr/>
        </p:nvSpPr>
        <p:spPr bwMode="auto">
          <a:xfrm>
            <a:off x="4159384" y="2324689"/>
            <a:ext cx="5487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rgbClr val="FF3399"/>
                </a:solidFill>
                <a:latin typeface="HGP創英角ｺﾞｼｯｸUB" panose="020B0900000000000000" pitchFamily="34" charset="-128"/>
                <a:ea typeface="HGP創英角ｺﾞｼｯｸUB" panose="020B0900000000000000" pitchFamily="34" charset="-128"/>
              </a:rPr>
              <a:t>ねむ</a:t>
            </a:r>
            <a:r>
              <a:rPr lang="ja-JP" altLang="en-US" sz="16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6527364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コネクタ 12"/>
          <p:cNvCxnSpPr/>
          <p:nvPr/>
        </p:nvCxnSpPr>
        <p:spPr>
          <a:xfrm>
            <a:off x="107504" y="3598284"/>
            <a:ext cx="8856984" cy="46740"/>
          </a:xfrm>
          <a:prstGeom prst="line">
            <a:avLst/>
          </a:prstGeom>
          <a:ln w="38100"/>
        </p:spPr>
        <p:style>
          <a:lnRef idx="1">
            <a:schemeClr val="accent6"/>
          </a:lnRef>
          <a:fillRef idx="0">
            <a:schemeClr val="accent6"/>
          </a:fillRef>
          <a:effectRef idx="0">
            <a:schemeClr val="accent6"/>
          </a:effectRef>
          <a:fontRef idx="minor">
            <a:schemeClr val="tx1"/>
          </a:fontRef>
        </p:style>
      </p:cxnSp>
      <p:pic>
        <p:nvPicPr>
          <p:cNvPr id="10" name="図 9"/>
          <p:cNvPicPr>
            <a:picLocks noChangeAspect="1"/>
          </p:cNvPicPr>
          <p:nvPr/>
        </p:nvPicPr>
        <p:blipFill>
          <a:blip r:embed="rId3"/>
          <a:stretch>
            <a:fillRect/>
          </a:stretch>
        </p:blipFill>
        <p:spPr>
          <a:xfrm>
            <a:off x="181608" y="6476"/>
            <a:ext cx="936104" cy="969990"/>
          </a:xfrm>
          <a:prstGeom prst="rect">
            <a:avLst/>
          </a:prstGeom>
        </p:spPr>
      </p:pic>
      <p:sp>
        <p:nvSpPr>
          <p:cNvPr id="11" name="テキスト ボックス 10"/>
          <p:cNvSpPr txBox="1">
            <a:spLocks noChangeArrowheads="1"/>
          </p:cNvSpPr>
          <p:nvPr/>
        </p:nvSpPr>
        <p:spPr bwMode="auto">
          <a:xfrm>
            <a:off x="135308" y="980728"/>
            <a:ext cx="28803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早起きをする</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4" name="テキスト ボックス 13"/>
          <p:cNvSpPr txBox="1">
            <a:spLocks noChangeArrowheads="1"/>
          </p:cNvSpPr>
          <p:nvPr/>
        </p:nvSpPr>
        <p:spPr bwMode="auto">
          <a:xfrm>
            <a:off x="3036947" y="980728"/>
            <a:ext cx="28803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カーテンをあける</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6" name="テキスト ボックス 15"/>
          <p:cNvSpPr txBox="1">
            <a:spLocks noChangeArrowheads="1"/>
          </p:cNvSpPr>
          <p:nvPr/>
        </p:nvSpPr>
        <p:spPr bwMode="auto">
          <a:xfrm>
            <a:off x="3059832" y="3789040"/>
            <a:ext cx="28803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体を動かす</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8" name="テキスト ボックス 17"/>
          <p:cNvSpPr txBox="1">
            <a:spLocks noChangeArrowheads="1"/>
          </p:cNvSpPr>
          <p:nvPr/>
        </p:nvSpPr>
        <p:spPr bwMode="auto">
          <a:xfrm>
            <a:off x="5838927" y="980728"/>
            <a:ext cx="34523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200"/>
              </a:spcBef>
              <a:defRPr/>
            </a:pPr>
            <a:r>
              <a:rPr lang="ja-JP" altLang="en-US" sz="2400" dirty="0">
                <a:ln w="12700">
                  <a:noFill/>
                </a:ln>
                <a:solidFill>
                  <a:srgbClr val="595758"/>
                </a:solidFill>
                <a:latin typeface="HGP創英角ｺﾞｼｯｸUB" panose="020B0900000000000000" pitchFamily="50" charset="-128"/>
                <a:ea typeface="HGP創英角ｺﾞｼｯｸUB" panose="020B0900000000000000" pitchFamily="50" charset="-128"/>
              </a:rPr>
              <a:t>朝</a:t>
            </a: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ごはんを</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しっかり食べる</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grpSp>
        <p:nvGrpSpPr>
          <p:cNvPr id="19" name="グループ化 18"/>
          <p:cNvGrpSpPr/>
          <p:nvPr/>
        </p:nvGrpSpPr>
        <p:grpSpPr>
          <a:xfrm>
            <a:off x="64" y="6666595"/>
            <a:ext cx="9537056" cy="230832"/>
            <a:chOff x="64" y="6666595"/>
            <a:chExt cx="9537056" cy="230832"/>
          </a:xfrm>
        </p:grpSpPr>
        <p:sp>
          <p:nvSpPr>
            <p:cNvPr id="20" name="正方形/長方形 19"/>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pic>
        <p:nvPicPr>
          <p:cNvPr id="22" name="図 21"/>
          <p:cNvPicPr>
            <a:picLocks noChangeAspect="1"/>
          </p:cNvPicPr>
          <p:nvPr/>
        </p:nvPicPr>
        <p:blipFill rotWithShape="1">
          <a:blip r:embed="rId4" cstate="print">
            <a:extLst>
              <a:ext uri="{28A0092B-C50C-407E-A947-70E740481C1C}">
                <a14:useLocalDpi xmlns:a14="http://schemas.microsoft.com/office/drawing/2010/main" val="0"/>
              </a:ext>
            </a:extLst>
          </a:blip>
          <a:srcRect l="13984" t="16943" r="14212" b="17787"/>
          <a:stretch/>
        </p:blipFill>
        <p:spPr>
          <a:xfrm>
            <a:off x="6205725" y="1993031"/>
            <a:ext cx="2505127" cy="1610438"/>
          </a:xfrm>
          <a:prstGeom prst="rect">
            <a:avLst/>
          </a:prstGeom>
        </p:spPr>
      </p:pic>
      <p:pic>
        <p:nvPicPr>
          <p:cNvPr id="23" name="図 22"/>
          <p:cNvPicPr>
            <a:picLocks noChangeAspect="1"/>
          </p:cNvPicPr>
          <p:nvPr/>
        </p:nvPicPr>
        <p:blipFill rotWithShape="1">
          <a:blip r:embed="rId5" cstate="print">
            <a:extLst>
              <a:ext uri="{28A0092B-C50C-407E-A947-70E740481C1C}">
                <a14:useLocalDpi xmlns:a14="http://schemas.microsoft.com/office/drawing/2010/main" val="0"/>
              </a:ext>
            </a:extLst>
          </a:blip>
          <a:srcRect l="13677" t="6209" r="13223" b="9220"/>
          <a:stretch/>
        </p:blipFill>
        <p:spPr>
          <a:xfrm>
            <a:off x="3277693" y="4523716"/>
            <a:ext cx="2446435" cy="2001628"/>
          </a:xfrm>
          <a:prstGeom prst="rect">
            <a:avLst/>
          </a:prstGeom>
        </p:spPr>
      </p:pic>
      <p:cxnSp>
        <p:nvCxnSpPr>
          <p:cNvPr id="15" name="直線コネクタ 14"/>
          <p:cNvCxnSpPr/>
          <p:nvPr/>
        </p:nvCxnSpPr>
        <p:spPr>
          <a:xfrm>
            <a:off x="2996019" y="1057561"/>
            <a:ext cx="40928" cy="5438353"/>
          </a:xfrm>
          <a:prstGeom prst="line">
            <a:avLst/>
          </a:prstGeom>
          <a:ln w="57150"/>
        </p:spPr>
        <p:style>
          <a:lnRef idx="1">
            <a:schemeClr val="accent6"/>
          </a:lnRef>
          <a:fillRef idx="0">
            <a:schemeClr val="accent6"/>
          </a:fillRef>
          <a:effectRef idx="0">
            <a:schemeClr val="accent6"/>
          </a:effectRef>
          <a:fontRef idx="minor">
            <a:schemeClr val="tx1"/>
          </a:fontRef>
        </p:style>
      </p:cxnSp>
      <p:cxnSp>
        <p:nvCxnSpPr>
          <p:cNvPr id="24" name="直線コネクタ 23"/>
          <p:cNvCxnSpPr/>
          <p:nvPr/>
        </p:nvCxnSpPr>
        <p:spPr>
          <a:xfrm>
            <a:off x="5934798" y="1040480"/>
            <a:ext cx="24219" cy="5441321"/>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7" name="図 6"/>
          <p:cNvPicPr>
            <a:picLocks noChangeAspect="1"/>
          </p:cNvPicPr>
          <p:nvPr/>
        </p:nvPicPr>
        <p:blipFill>
          <a:blip r:embed="rId6"/>
          <a:stretch>
            <a:fillRect/>
          </a:stretch>
        </p:blipFill>
        <p:spPr>
          <a:xfrm>
            <a:off x="3230707" y="1675591"/>
            <a:ext cx="2565429" cy="1870393"/>
          </a:xfrm>
          <a:prstGeom prst="rect">
            <a:avLst/>
          </a:prstGeom>
        </p:spPr>
      </p:pic>
      <p:sp>
        <p:nvSpPr>
          <p:cNvPr id="25" name="テキスト ボックス 24"/>
          <p:cNvSpPr txBox="1">
            <a:spLocks noChangeArrowheads="1"/>
          </p:cNvSpPr>
          <p:nvPr/>
        </p:nvSpPr>
        <p:spPr bwMode="auto">
          <a:xfrm>
            <a:off x="157844" y="3717032"/>
            <a:ext cx="278542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休みの日も</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寝坊しない</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26" name="テキスト ボックス 25"/>
          <p:cNvSpPr txBox="1">
            <a:spLocks noChangeArrowheads="1"/>
          </p:cNvSpPr>
          <p:nvPr/>
        </p:nvSpPr>
        <p:spPr bwMode="auto">
          <a:xfrm>
            <a:off x="6179060" y="3781489"/>
            <a:ext cx="278542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200"/>
              </a:spcBef>
              <a:defRPr/>
            </a:pPr>
            <a:r>
              <a:rPr lang="ja-JP" altLang="en-US" sz="2400" dirty="0">
                <a:ln w="12700">
                  <a:noFill/>
                </a:ln>
                <a:solidFill>
                  <a:srgbClr val="595758"/>
                </a:solidFill>
                <a:latin typeface="HGP創英角ｺﾞｼｯｸUB" panose="020B0900000000000000" pitchFamily="50" charset="-128"/>
                <a:ea typeface="HGP創英角ｺﾞｼｯｸUB" panose="020B0900000000000000" pitchFamily="50" charset="-128"/>
              </a:rPr>
              <a:t>学校</a:t>
            </a: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から帰って</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昼寝をしない</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pic>
        <p:nvPicPr>
          <p:cNvPr id="5" name="図 4"/>
          <p:cNvPicPr>
            <a:picLocks noChangeAspect="1"/>
          </p:cNvPicPr>
          <p:nvPr/>
        </p:nvPicPr>
        <p:blipFill rotWithShape="1">
          <a:blip r:embed="rId7"/>
          <a:srcRect l="28650" t="29499" r="30119" b="14508"/>
          <a:stretch/>
        </p:blipFill>
        <p:spPr>
          <a:xfrm>
            <a:off x="6205725" y="4779881"/>
            <a:ext cx="2470731" cy="1817471"/>
          </a:xfrm>
          <a:prstGeom prst="rect">
            <a:avLst/>
          </a:prstGeom>
        </p:spPr>
      </p:pic>
      <p:pic>
        <p:nvPicPr>
          <p:cNvPr id="27" name="図 26"/>
          <p:cNvPicPr>
            <a:picLocks noChangeAspect="1"/>
          </p:cNvPicPr>
          <p:nvPr/>
        </p:nvPicPr>
        <p:blipFill rotWithShape="1">
          <a:blip r:embed="rId8"/>
          <a:srcRect l="28650" t="20449" r="30959" b="18848"/>
          <a:stretch/>
        </p:blipFill>
        <p:spPr>
          <a:xfrm>
            <a:off x="415153" y="4721286"/>
            <a:ext cx="2212631" cy="1801222"/>
          </a:xfrm>
          <a:prstGeom prst="rect">
            <a:avLst/>
          </a:prstGeom>
        </p:spPr>
      </p:pic>
      <p:pic>
        <p:nvPicPr>
          <p:cNvPr id="29" name="図 28"/>
          <p:cNvPicPr>
            <a:picLocks noChangeAspect="1"/>
          </p:cNvPicPr>
          <p:nvPr/>
        </p:nvPicPr>
        <p:blipFill rotWithShape="1">
          <a:blip r:embed="rId9" cstate="print">
            <a:extLst>
              <a:ext uri="{28A0092B-C50C-407E-A947-70E740481C1C}">
                <a14:useLocalDpi xmlns:a14="http://schemas.microsoft.com/office/drawing/2010/main" val="0"/>
              </a:ext>
            </a:extLst>
          </a:blip>
          <a:srcRect l="19288" t="15482" r="20863" b="15481"/>
          <a:stretch/>
        </p:blipFill>
        <p:spPr>
          <a:xfrm>
            <a:off x="395429" y="1683669"/>
            <a:ext cx="2232355" cy="1821133"/>
          </a:xfrm>
          <a:prstGeom prst="rect">
            <a:avLst/>
          </a:prstGeom>
        </p:spPr>
      </p:pic>
      <p:sp>
        <p:nvSpPr>
          <p:cNvPr id="33" name="正方形/長方形 32"/>
          <p:cNvSpPr/>
          <p:nvPr/>
        </p:nvSpPr>
        <p:spPr bwMode="auto">
          <a:xfrm>
            <a:off x="1331639" y="-1984"/>
            <a:ext cx="7812361" cy="946145"/>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sp>
        <p:nvSpPr>
          <p:cNvPr id="35" name="正方形/長方形 34"/>
          <p:cNvSpPr/>
          <p:nvPr/>
        </p:nvSpPr>
        <p:spPr>
          <a:xfrm>
            <a:off x="903784" y="121893"/>
            <a:ext cx="8420744" cy="900246"/>
          </a:xfrm>
          <a:prstGeom prst="rect">
            <a:avLst/>
          </a:prstGeom>
          <a:noFill/>
        </p:spPr>
        <p:txBody>
          <a:bodyPr wrap="square" lIns="91440" tIns="45720" rIns="91440" bIns="45720">
            <a:spAutoFit/>
          </a:bodyPr>
          <a:lstStyle/>
          <a:p>
            <a:pPr algn="ctr"/>
            <a:r>
              <a:rPr lang="ja-JP" altLang="en-US" sz="4000" dirty="0">
                <a:ln w="12700">
                  <a:noFill/>
                  <a:prstDash val="solid"/>
                </a:ln>
                <a:latin typeface="HGS創英角ｺﾞｼｯｸUB" pitchFamily="50" charset="-128"/>
                <a:ea typeface="HGS創英角ｺﾞｼｯｸUB" pitchFamily="50" charset="-128"/>
              </a:rPr>
              <a:t>しっかり</a:t>
            </a:r>
            <a:r>
              <a:rPr lang="ja-JP" altLang="en-US" sz="4000" dirty="0" smtClean="0">
                <a:ln w="12700">
                  <a:noFill/>
                  <a:prstDash val="solid"/>
                </a:ln>
                <a:latin typeface="HGS創英角ｺﾞｼｯｸUB" pitchFamily="50" charset="-128"/>
                <a:ea typeface="HGS創英角ｺﾞｼｯｸUB" pitchFamily="50" charset="-128"/>
              </a:rPr>
              <a:t>眠るために（朝～昼）</a:t>
            </a:r>
            <a:endParaRPr lang="en-US" altLang="ja-JP" sz="4000" dirty="0" smtClean="0">
              <a:ln w="12700">
                <a:noFill/>
                <a:prstDash val="solid"/>
              </a:ln>
              <a:latin typeface="HGS創英角ｺﾞｼｯｸUB" pitchFamily="50" charset="-128"/>
              <a:ea typeface="HGS創英角ｺﾞｼｯｸUB" pitchFamily="50" charset="-128"/>
            </a:endParaRPr>
          </a:p>
          <a:p>
            <a:pPr algn="ctr">
              <a:lnSpc>
                <a:spcPts val="1500"/>
              </a:lnSpc>
            </a:pPr>
            <a:r>
              <a:rPr lang="ja-JP" altLang="en-US" sz="4000" dirty="0">
                <a:ln w="12700">
                  <a:noFill/>
                  <a:prstDash val="solid"/>
                </a:ln>
                <a:latin typeface="HGS創英角ｺﾞｼｯｸUB" pitchFamily="50" charset="-128"/>
                <a:ea typeface="HGS創英角ｺﾞｼｯｸUB" pitchFamily="50" charset="-128"/>
              </a:rPr>
              <a:t>　</a:t>
            </a:r>
            <a:r>
              <a:rPr lang="ja-JP" altLang="en-US" sz="4000" dirty="0" smtClean="0">
                <a:ln w="12700">
                  <a:noFill/>
                  <a:prstDash val="solid"/>
                </a:ln>
                <a:latin typeface="HGS創英角ｺﾞｼｯｸUB" pitchFamily="50" charset="-128"/>
                <a:ea typeface="HGS創英角ｺﾞｼｯｸUB" pitchFamily="50" charset="-128"/>
              </a:rPr>
              <a:t>　　　　</a:t>
            </a:r>
            <a:endParaRPr lang="ja-JP" altLang="en-US" sz="4000" cap="none" spc="0" dirty="0">
              <a:ln w="12700">
                <a:noFill/>
                <a:prstDash val="solid"/>
              </a:ln>
              <a:latin typeface="HGS創英角ｺﾞｼｯｸUB" pitchFamily="50" charset="-128"/>
              <a:ea typeface="HGS創英角ｺﾞｼｯｸUB" pitchFamily="50" charset="-128"/>
            </a:endParaRPr>
          </a:p>
        </p:txBody>
      </p:sp>
      <p:sp>
        <p:nvSpPr>
          <p:cNvPr id="28" name="テキスト ボックス 27">
            <a:extLst>
              <a:ext uri="{FF2B5EF4-FFF2-40B4-BE49-F238E27FC236}">
                <a16:creationId xmlns:a16="http://schemas.microsoft.com/office/drawing/2014/main" id="{E56C964B-7BCD-FD4E-A78A-81CFEA477367}"/>
              </a:ext>
            </a:extLst>
          </p:cNvPr>
          <p:cNvSpPr txBox="1">
            <a:spLocks noChangeArrowheads="1"/>
          </p:cNvSpPr>
          <p:nvPr/>
        </p:nvSpPr>
        <p:spPr bwMode="auto">
          <a:xfrm>
            <a:off x="3419872" y="-98513"/>
            <a:ext cx="5400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a:latin typeface="HGP創英角ｺﾞｼｯｸUB" panose="020B0900000000000000" pitchFamily="34" charset="-128"/>
                <a:ea typeface="HGP創英角ｺﾞｼｯｸUB" panose="020B0900000000000000" pitchFamily="34" charset="-128"/>
              </a:rPr>
              <a:t>　</a:t>
            </a:r>
            <a:r>
              <a:rPr lang="ja-JP" altLang="en-US" sz="1600" dirty="0" smtClean="0">
                <a:latin typeface="HGP創英角ｺﾞｼｯｸUB" panose="020B0900000000000000" pitchFamily="34" charset="-128"/>
                <a:ea typeface="HGP創英角ｺﾞｼｯｸUB" panose="020B0900000000000000" pitchFamily="34" charset="-128"/>
              </a:rPr>
              <a:t>ねむ　　　　　　　　　　　　　　　　　　　　あさ　　　　　ひる　　　　　　</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30" name="テキスト ボックス 29">
            <a:extLst>
              <a:ext uri="{FF2B5EF4-FFF2-40B4-BE49-F238E27FC236}">
                <a16:creationId xmlns:a16="http://schemas.microsoft.com/office/drawing/2014/main" id="{E56C964B-7BCD-FD4E-A78A-81CFEA477367}"/>
              </a:ext>
            </a:extLst>
          </p:cNvPr>
          <p:cNvSpPr txBox="1">
            <a:spLocks noChangeArrowheads="1"/>
          </p:cNvSpPr>
          <p:nvPr/>
        </p:nvSpPr>
        <p:spPr bwMode="auto">
          <a:xfrm>
            <a:off x="692712" y="816981"/>
            <a:ext cx="8023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はや　お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1" name="テキスト ボックス 30">
            <a:extLst>
              <a:ext uri="{FF2B5EF4-FFF2-40B4-BE49-F238E27FC236}">
                <a16:creationId xmlns:a16="http://schemas.microsoft.com/office/drawing/2014/main" id="{E56C964B-7BCD-FD4E-A78A-81CFEA477367}"/>
              </a:ext>
            </a:extLst>
          </p:cNvPr>
          <p:cNvSpPr txBox="1">
            <a:spLocks noChangeArrowheads="1"/>
          </p:cNvSpPr>
          <p:nvPr/>
        </p:nvSpPr>
        <p:spPr bwMode="auto">
          <a:xfrm>
            <a:off x="6792723" y="807965"/>
            <a:ext cx="8023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err="1">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あさ</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2" name="テキスト ボックス 31">
            <a:extLst>
              <a:ext uri="{FF2B5EF4-FFF2-40B4-BE49-F238E27FC236}">
                <a16:creationId xmlns:a16="http://schemas.microsoft.com/office/drawing/2014/main" id="{E56C964B-7BCD-FD4E-A78A-81CFEA477367}"/>
              </a:ext>
            </a:extLst>
          </p:cNvPr>
          <p:cNvSpPr txBox="1">
            <a:spLocks noChangeArrowheads="1"/>
          </p:cNvSpPr>
          <p:nvPr/>
        </p:nvSpPr>
        <p:spPr bwMode="auto">
          <a:xfrm>
            <a:off x="750419" y="3530984"/>
            <a:ext cx="1448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err="1"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やす</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ひ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4" name="テキスト ボックス 33">
            <a:extLst>
              <a:ext uri="{FF2B5EF4-FFF2-40B4-BE49-F238E27FC236}">
                <a16:creationId xmlns:a16="http://schemas.microsoft.com/office/drawing/2014/main" id="{E56C964B-7BCD-FD4E-A78A-81CFEA477367}"/>
              </a:ext>
            </a:extLst>
          </p:cNvPr>
          <p:cNvSpPr txBox="1">
            <a:spLocks noChangeArrowheads="1"/>
          </p:cNvSpPr>
          <p:nvPr/>
        </p:nvSpPr>
        <p:spPr bwMode="auto">
          <a:xfrm>
            <a:off x="825255" y="4049492"/>
            <a:ext cx="1448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ね　ぼう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6" name="テキスト ボックス 35">
            <a:extLst>
              <a:ext uri="{FF2B5EF4-FFF2-40B4-BE49-F238E27FC236}">
                <a16:creationId xmlns:a16="http://schemas.microsoft.com/office/drawing/2014/main" id="{E56C964B-7BCD-FD4E-A78A-81CFEA477367}"/>
              </a:ext>
            </a:extLst>
          </p:cNvPr>
          <p:cNvSpPr txBox="1">
            <a:spLocks noChangeArrowheads="1"/>
          </p:cNvSpPr>
          <p:nvPr/>
        </p:nvSpPr>
        <p:spPr bwMode="auto">
          <a:xfrm>
            <a:off x="3637040" y="3594222"/>
            <a:ext cx="1448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からだ　　うご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7" name="テキスト ボックス 36">
            <a:extLst>
              <a:ext uri="{FF2B5EF4-FFF2-40B4-BE49-F238E27FC236}">
                <a16:creationId xmlns:a16="http://schemas.microsoft.com/office/drawing/2014/main" id="{E56C964B-7BCD-FD4E-A78A-81CFEA477367}"/>
              </a:ext>
            </a:extLst>
          </p:cNvPr>
          <p:cNvSpPr txBox="1">
            <a:spLocks noChangeArrowheads="1"/>
          </p:cNvSpPr>
          <p:nvPr/>
        </p:nvSpPr>
        <p:spPr bwMode="auto">
          <a:xfrm>
            <a:off x="6540245" y="3603469"/>
            <a:ext cx="16321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err="1">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がっ</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こう　　　　　　かえ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8" name="テキスト ボックス 37">
            <a:extLst>
              <a:ext uri="{FF2B5EF4-FFF2-40B4-BE49-F238E27FC236}">
                <a16:creationId xmlns:a16="http://schemas.microsoft.com/office/drawing/2014/main" id="{E56C964B-7BCD-FD4E-A78A-81CFEA477367}"/>
              </a:ext>
            </a:extLst>
          </p:cNvPr>
          <p:cNvSpPr txBox="1">
            <a:spLocks noChangeArrowheads="1"/>
          </p:cNvSpPr>
          <p:nvPr/>
        </p:nvSpPr>
        <p:spPr bwMode="auto">
          <a:xfrm>
            <a:off x="6688808" y="4122942"/>
            <a:ext cx="8461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ひる　ね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1650041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正方形/長方形 25"/>
          <p:cNvSpPr/>
          <p:nvPr/>
        </p:nvSpPr>
        <p:spPr bwMode="auto">
          <a:xfrm>
            <a:off x="1331639" y="-1984"/>
            <a:ext cx="7812361" cy="946145"/>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pic>
        <p:nvPicPr>
          <p:cNvPr id="6" name="図 5"/>
          <p:cNvPicPr>
            <a:picLocks noChangeAspect="1"/>
          </p:cNvPicPr>
          <p:nvPr/>
        </p:nvPicPr>
        <p:blipFill>
          <a:blip r:embed="rId3"/>
          <a:stretch>
            <a:fillRect/>
          </a:stretch>
        </p:blipFill>
        <p:spPr>
          <a:xfrm>
            <a:off x="1188966" y="4355382"/>
            <a:ext cx="2274513" cy="2149716"/>
          </a:xfrm>
          <a:prstGeom prst="rect">
            <a:avLst/>
          </a:prstGeom>
        </p:spPr>
      </p:pic>
      <p:sp>
        <p:nvSpPr>
          <p:cNvPr id="15" name="テキスト ボックス 14"/>
          <p:cNvSpPr txBox="1">
            <a:spLocks noChangeArrowheads="1"/>
          </p:cNvSpPr>
          <p:nvPr/>
        </p:nvSpPr>
        <p:spPr bwMode="auto">
          <a:xfrm>
            <a:off x="907017" y="3844079"/>
            <a:ext cx="28803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お風呂に入る</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cxnSp>
        <p:nvCxnSpPr>
          <p:cNvPr id="23" name="直線コネクタ 22"/>
          <p:cNvCxnSpPr/>
          <p:nvPr/>
        </p:nvCxnSpPr>
        <p:spPr>
          <a:xfrm>
            <a:off x="4644736" y="1016319"/>
            <a:ext cx="9664" cy="549320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flipH="1">
            <a:off x="143949" y="3717032"/>
            <a:ext cx="8676523"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5" name="図 4"/>
          <p:cNvPicPr>
            <a:picLocks noChangeAspect="1"/>
          </p:cNvPicPr>
          <p:nvPr/>
        </p:nvPicPr>
        <p:blipFill rotWithShape="1">
          <a:blip r:embed="rId4"/>
          <a:srcRect l="23932" t="15491"/>
          <a:stretch/>
        </p:blipFill>
        <p:spPr>
          <a:xfrm>
            <a:off x="208213" y="86218"/>
            <a:ext cx="949497" cy="828260"/>
          </a:xfrm>
          <a:prstGeom prst="rect">
            <a:avLst/>
          </a:prstGeom>
        </p:spPr>
      </p:pic>
      <p:pic>
        <p:nvPicPr>
          <p:cNvPr id="32" name="図 31"/>
          <p:cNvPicPr>
            <a:picLocks noChangeAspect="1"/>
          </p:cNvPicPr>
          <p:nvPr/>
        </p:nvPicPr>
        <p:blipFill>
          <a:blip r:embed="rId5"/>
          <a:stretch>
            <a:fillRect/>
          </a:stretch>
        </p:blipFill>
        <p:spPr>
          <a:xfrm>
            <a:off x="5531225" y="1689660"/>
            <a:ext cx="2414586" cy="1925593"/>
          </a:xfrm>
          <a:prstGeom prst="rect">
            <a:avLst/>
          </a:prstGeom>
        </p:spPr>
      </p:pic>
      <p:grpSp>
        <p:nvGrpSpPr>
          <p:cNvPr id="20" name="グループ化 19"/>
          <p:cNvGrpSpPr/>
          <p:nvPr/>
        </p:nvGrpSpPr>
        <p:grpSpPr>
          <a:xfrm>
            <a:off x="64" y="6666595"/>
            <a:ext cx="9537056" cy="230832"/>
            <a:chOff x="64" y="6666595"/>
            <a:chExt cx="9537056" cy="230832"/>
          </a:xfrm>
        </p:grpSpPr>
        <p:sp>
          <p:nvSpPr>
            <p:cNvPr id="22" name="正方形/長方形 21"/>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31" name="テキスト ボックス 30"/>
          <p:cNvSpPr txBox="1">
            <a:spLocks noChangeArrowheads="1"/>
          </p:cNvSpPr>
          <p:nvPr/>
        </p:nvSpPr>
        <p:spPr bwMode="auto">
          <a:xfrm>
            <a:off x="5313748" y="924540"/>
            <a:ext cx="31429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テレビ・ゲーム・スマホは時間を</a:t>
            </a:r>
            <a:r>
              <a:rPr lang="ja-JP" altLang="en-US" sz="2400" dirty="0">
                <a:ln w="12700">
                  <a:noFill/>
                </a:ln>
                <a:solidFill>
                  <a:srgbClr val="595758"/>
                </a:solidFill>
                <a:latin typeface="HGP創英角ｺﾞｼｯｸUB" panose="020B0900000000000000" pitchFamily="50" charset="-128"/>
                <a:ea typeface="HGP創英角ｺﾞｼｯｸUB" panose="020B0900000000000000" pitchFamily="50" charset="-128"/>
              </a:rPr>
              <a:t>決めて</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27" name="正方形/長方形 26"/>
          <p:cNvSpPr/>
          <p:nvPr/>
        </p:nvSpPr>
        <p:spPr>
          <a:xfrm>
            <a:off x="485063" y="111624"/>
            <a:ext cx="8420744" cy="900246"/>
          </a:xfrm>
          <a:prstGeom prst="rect">
            <a:avLst/>
          </a:prstGeom>
          <a:noFill/>
        </p:spPr>
        <p:txBody>
          <a:bodyPr wrap="square" lIns="91440" tIns="45720" rIns="91440" bIns="45720">
            <a:spAutoFit/>
          </a:bodyPr>
          <a:lstStyle/>
          <a:p>
            <a:pPr algn="ctr"/>
            <a:r>
              <a:rPr lang="ja-JP" altLang="en-US" sz="4000" dirty="0">
                <a:ln w="12700">
                  <a:noFill/>
                  <a:prstDash val="solid"/>
                </a:ln>
                <a:latin typeface="HGS創英角ｺﾞｼｯｸUB" pitchFamily="50" charset="-128"/>
                <a:ea typeface="HGS創英角ｺﾞｼｯｸUB" pitchFamily="50" charset="-128"/>
              </a:rPr>
              <a:t>しっかり</a:t>
            </a:r>
            <a:r>
              <a:rPr lang="ja-JP" altLang="en-US" sz="4000" dirty="0" smtClean="0">
                <a:ln w="12700">
                  <a:noFill/>
                  <a:prstDash val="solid"/>
                </a:ln>
                <a:latin typeface="HGS創英角ｺﾞｼｯｸUB" pitchFamily="50" charset="-128"/>
                <a:ea typeface="HGS創英角ｺﾞｼｯｸUB" pitchFamily="50" charset="-128"/>
              </a:rPr>
              <a:t>眠るために（夜）</a:t>
            </a:r>
            <a:endParaRPr lang="en-US" altLang="ja-JP" sz="4000" dirty="0" smtClean="0">
              <a:ln w="12700">
                <a:noFill/>
                <a:prstDash val="solid"/>
              </a:ln>
              <a:latin typeface="HGS創英角ｺﾞｼｯｸUB" pitchFamily="50" charset="-128"/>
              <a:ea typeface="HGS創英角ｺﾞｼｯｸUB" pitchFamily="50" charset="-128"/>
            </a:endParaRPr>
          </a:p>
          <a:p>
            <a:pPr algn="ctr">
              <a:lnSpc>
                <a:spcPts val="1500"/>
              </a:lnSpc>
            </a:pPr>
            <a:r>
              <a:rPr lang="ja-JP" altLang="en-US" sz="4000" dirty="0">
                <a:ln w="12700">
                  <a:noFill/>
                  <a:prstDash val="solid"/>
                </a:ln>
                <a:latin typeface="HGS創英角ｺﾞｼｯｸUB" pitchFamily="50" charset="-128"/>
                <a:ea typeface="HGS創英角ｺﾞｼｯｸUB" pitchFamily="50" charset="-128"/>
              </a:rPr>
              <a:t>　</a:t>
            </a:r>
            <a:r>
              <a:rPr lang="ja-JP" altLang="en-US" sz="4000" dirty="0" smtClean="0">
                <a:ln w="12700">
                  <a:noFill/>
                  <a:prstDash val="solid"/>
                </a:ln>
                <a:latin typeface="HGS創英角ｺﾞｼｯｸUB" pitchFamily="50" charset="-128"/>
                <a:ea typeface="HGS創英角ｺﾞｼｯｸUB" pitchFamily="50" charset="-128"/>
              </a:rPr>
              <a:t>　　　　</a:t>
            </a:r>
            <a:endParaRPr lang="ja-JP" altLang="en-US" sz="4000" cap="none" spc="0" dirty="0">
              <a:ln w="12700">
                <a:noFill/>
                <a:prstDash val="solid"/>
              </a:ln>
              <a:latin typeface="HGS創英角ｺﾞｼｯｸUB" pitchFamily="50" charset="-128"/>
              <a:ea typeface="HGS創英角ｺﾞｼｯｸUB" pitchFamily="50" charset="-128"/>
            </a:endParaRPr>
          </a:p>
        </p:txBody>
      </p:sp>
      <p:sp>
        <p:nvSpPr>
          <p:cNvPr id="29" name="テキスト ボックス 28"/>
          <p:cNvSpPr txBox="1">
            <a:spLocks noChangeArrowheads="1"/>
          </p:cNvSpPr>
          <p:nvPr/>
        </p:nvSpPr>
        <p:spPr bwMode="auto">
          <a:xfrm>
            <a:off x="720718" y="996965"/>
            <a:ext cx="3275218" cy="91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lnSpc>
                <a:spcPct val="120000"/>
              </a:lnSpc>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午後からは、カフェインを含む飲み物をさける</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pic>
        <p:nvPicPr>
          <p:cNvPr id="12" name="図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31269" y="2658093"/>
            <a:ext cx="523571" cy="523571"/>
          </a:xfrm>
          <a:prstGeom prst="rect">
            <a:avLst/>
          </a:prstGeom>
        </p:spPr>
      </p:pic>
      <p:pic>
        <p:nvPicPr>
          <p:cNvPr id="13" name="図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72420" y="2478488"/>
            <a:ext cx="606489" cy="703176"/>
          </a:xfrm>
          <a:prstGeom prst="rect">
            <a:avLst/>
          </a:prstGeom>
        </p:spPr>
      </p:pic>
      <p:pic>
        <p:nvPicPr>
          <p:cNvPr id="14" name="図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3329" y="1958977"/>
            <a:ext cx="688514" cy="471632"/>
          </a:xfrm>
          <a:prstGeom prst="rect">
            <a:avLst/>
          </a:prstGeom>
        </p:spPr>
      </p:pic>
      <p:pic>
        <p:nvPicPr>
          <p:cNvPr id="33" name="図 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67667" y="1968233"/>
            <a:ext cx="612745" cy="569853"/>
          </a:xfrm>
          <a:prstGeom prst="rect">
            <a:avLst/>
          </a:prstGeom>
        </p:spPr>
      </p:pic>
      <p:pic>
        <p:nvPicPr>
          <p:cNvPr id="34" name="図 3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25356" y="1899936"/>
            <a:ext cx="672830" cy="672830"/>
          </a:xfrm>
          <a:prstGeom prst="rect">
            <a:avLst/>
          </a:prstGeom>
        </p:spPr>
      </p:pic>
      <p:pic>
        <p:nvPicPr>
          <p:cNvPr id="35" name="図 3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76535" y="2564904"/>
            <a:ext cx="543337" cy="672863"/>
          </a:xfrm>
          <a:prstGeom prst="rect">
            <a:avLst/>
          </a:prstGeom>
        </p:spPr>
      </p:pic>
      <p:sp>
        <p:nvSpPr>
          <p:cNvPr id="36" name="テキスト ボックス 35"/>
          <p:cNvSpPr txBox="1">
            <a:spLocks noChangeArrowheads="1"/>
          </p:cNvSpPr>
          <p:nvPr/>
        </p:nvSpPr>
        <p:spPr bwMode="auto">
          <a:xfrm>
            <a:off x="347601" y="2442432"/>
            <a:ext cx="6970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紅茶</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37" name="テキスト ボックス 36"/>
          <p:cNvSpPr txBox="1">
            <a:spLocks noChangeArrowheads="1"/>
          </p:cNvSpPr>
          <p:nvPr/>
        </p:nvSpPr>
        <p:spPr bwMode="auto">
          <a:xfrm>
            <a:off x="1157710" y="3239067"/>
            <a:ext cx="11207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コーヒー</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38" name="テキスト ボックス 37"/>
          <p:cNvSpPr txBox="1">
            <a:spLocks noChangeArrowheads="1"/>
          </p:cNvSpPr>
          <p:nvPr/>
        </p:nvSpPr>
        <p:spPr bwMode="auto">
          <a:xfrm>
            <a:off x="1908830" y="2444867"/>
            <a:ext cx="11207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ココア</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39" name="テキスト ボックス 38"/>
          <p:cNvSpPr txBox="1">
            <a:spLocks noChangeArrowheads="1"/>
          </p:cNvSpPr>
          <p:nvPr/>
        </p:nvSpPr>
        <p:spPr bwMode="auto">
          <a:xfrm>
            <a:off x="2833682" y="3266373"/>
            <a:ext cx="6970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緑茶</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40" name="テキスト ボックス 39"/>
          <p:cNvSpPr txBox="1">
            <a:spLocks noChangeArrowheads="1"/>
          </p:cNvSpPr>
          <p:nvPr/>
        </p:nvSpPr>
        <p:spPr bwMode="auto">
          <a:xfrm>
            <a:off x="3493904" y="2681258"/>
            <a:ext cx="960613" cy="656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lnSpc>
                <a:spcPts val="1600"/>
              </a:lnSpc>
              <a:spcBef>
                <a:spcPct val="500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栄養</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lnSpc>
                <a:spcPts val="1600"/>
              </a:lnSpc>
              <a:spcBef>
                <a:spcPct val="500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ドリンク</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pic>
        <p:nvPicPr>
          <p:cNvPr id="41" name="図 40"/>
          <p:cNvPicPr>
            <a:picLocks noChangeAspect="1"/>
          </p:cNvPicPr>
          <p:nvPr/>
        </p:nvPicPr>
        <p:blipFill>
          <a:blip r:embed="rId12"/>
          <a:stretch>
            <a:fillRect/>
          </a:stretch>
        </p:blipFill>
        <p:spPr>
          <a:xfrm>
            <a:off x="5438170" y="4720854"/>
            <a:ext cx="2747594" cy="2020412"/>
          </a:xfrm>
          <a:prstGeom prst="rect">
            <a:avLst/>
          </a:prstGeom>
        </p:spPr>
      </p:pic>
      <p:sp>
        <p:nvSpPr>
          <p:cNvPr id="42" name="テキスト ボックス 41"/>
          <p:cNvSpPr txBox="1">
            <a:spLocks noChangeArrowheads="1"/>
          </p:cNvSpPr>
          <p:nvPr/>
        </p:nvSpPr>
        <p:spPr bwMode="auto">
          <a:xfrm>
            <a:off x="5445077" y="3790959"/>
            <a:ext cx="288032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スマホやゲームは</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spcBef>
                <a:spcPct val="50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寝る</a:t>
            </a:r>
            <a:r>
              <a:rPr lang="ja-JP" altLang="en-US" sz="2400" dirty="0">
                <a:ln w="12700">
                  <a:noFill/>
                </a:ln>
                <a:solidFill>
                  <a:srgbClr val="595758"/>
                </a:solidFill>
                <a:latin typeface="HGP創英角ｺﾞｼｯｸUB" panose="020B0900000000000000" pitchFamily="50" charset="-128"/>
                <a:ea typeface="HGP創英角ｺﾞｼｯｸUB" panose="020B0900000000000000" pitchFamily="50" charset="-128"/>
              </a:rPr>
              <a:t>前</a:t>
            </a: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にしまう</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28" name="テキスト ボックス 27">
            <a:extLst>
              <a:ext uri="{FF2B5EF4-FFF2-40B4-BE49-F238E27FC236}">
                <a16:creationId xmlns:a16="http://schemas.microsoft.com/office/drawing/2014/main" id="{E56C964B-7BCD-FD4E-A78A-81CFEA477367}"/>
              </a:ext>
            </a:extLst>
          </p:cNvPr>
          <p:cNvSpPr txBox="1">
            <a:spLocks noChangeArrowheads="1"/>
          </p:cNvSpPr>
          <p:nvPr/>
        </p:nvSpPr>
        <p:spPr bwMode="auto">
          <a:xfrm>
            <a:off x="3502168" y="-98513"/>
            <a:ext cx="5400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a:latin typeface="HGP創英角ｺﾞｼｯｸUB" panose="020B0900000000000000" pitchFamily="34" charset="-128"/>
                <a:ea typeface="HGP創英角ｺﾞｼｯｸUB" panose="020B0900000000000000" pitchFamily="34" charset="-128"/>
              </a:rPr>
              <a:t>　</a:t>
            </a:r>
            <a:r>
              <a:rPr lang="ja-JP" altLang="en-US" sz="1600" dirty="0" smtClean="0">
                <a:latin typeface="HGP創英角ｺﾞｼｯｸUB" panose="020B0900000000000000" pitchFamily="34" charset="-128"/>
                <a:ea typeface="HGP創英角ｺﾞｼｯｸUB" panose="020B0900000000000000" pitchFamily="34" charset="-128"/>
              </a:rPr>
              <a:t>ねむ　　　　　　　　　　　　　　　　　　　　よる　　　　　　</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30" name="テキスト ボックス 29">
            <a:extLst>
              <a:ext uri="{FF2B5EF4-FFF2-40B4-BE49-F238E27FC236}">
                <a16:creationId xmlns:a16="http://schemas.microsoft.com/office/drawing/2014/main" id="{E56C964B-7BCD-FD4E-A78A-81CFEA477367}"/>
              </a:ext>
            </a:extLst>
          </p:cNvPr>
          <p:cNvSpPr txBox="1">
            <a:spLocks noChangeArrowheads="1"/>
          </p:cNvSpPr>
          <p:nvPr/>
        </p:nvSpPr>
        <p:spPr bwMode="auto">
          <a:xfrm>
            <a:off x="961309" y="853474"/>
            <a:ext cx="8023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ご　ご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3" name="テキスト ボックス 42">
            <a:extLst>
              <a:ext uri="{FF2B5EF4-FFF2-40B4-BE49-F238E27FC236}">
                <a16:creationId xmlns:a16="http://schemas.microsoft.com/office/drawing/2014/main" id="{E56C964B-7BCD-FD4E-A78A-81CFEA477367}"/>
              </a:ext>
            </a:extLst>
          </p:cNvPr>
          <p:cNvSpPr txBox="1">
            <a:spLocks noChangeArrowheads="1"/>
          </p:cNvSpPr>
          <p:nvPr/>
        </p:nvSpPr>
        <p:spPr bwMode="auto">
          <a:xfrm>
            <a:off x="1181531" y="1283342"/>
            <a:ext cx="24438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ふく　　 　の　　　　もの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4" name="テキスト ボックス 43">
            <a:extLst>
              <a:ext uri="{FF2B5EF4-FFF2-40B4-BE49-F238E27FC236}">
                <a16:creationId xmlns:a16="http://schemas.microsoft.com/office/drawing/2014/main" id="{E56C964B-7BCD-FD4E-A78A-81CFEA477367}"/>
              </a:ext>
            </a:extLst>
          </p:cNvPr>
          <p:cNvSpPr txBox="1">
            <a:spLocks noChangeArrowheads="1"/>
          </p:cNvSpPr>
          <p:nvPr/>
        </p:nvSpPr>
        <p:spPr bwMode="auto">
          <a:xfrm>
            <a:off x="366847" y="2261576"/>
            <a:ext cx="8023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こうちゃ</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5" name="テキスト ボックス 44">
            <a:extLst>
              <a:ext uri="{FF2B5EF4-FFF2-40B4-BE49-F238E27FC236}">
                <a16:creationId xmlns:a16="http://schemas.microsoft.com/office/drawing/2014/main" id="{E56C964B-7BCD-FD4E-A78A-81CFEA477367}"/>
              </a:ext>
            </a:extLst>
          </p:cNvPr>
          <p:cNvSpPr txBox="1">
            <a:spLocks noChangeArrowheads="1"/>
          </p:cNvSpPr>
          <p:nvPr/>
        </p:nvSpPr>
        <p:spPr bwMode="auto">
          <a:xfrm>
            <a:off x="2807712" y="3065623"/>
            <a:ext cx="8023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err="1">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りょ</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くちゃ</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6" name="テキスト ボックス 45">
            <a:extLst>
              <a:ext uri="{FF2B5EF4-FFF2-40B4-BE49-F238E27FC236}">
                <a16:creationId xmlns:a16="http://schemas.microsoft.com/office/drawing/2014/main" id="{E56C964B-7BCD-FD4E-A78A-81CFEA477367}"/>
              </a:ext>
            </a:extLst>
          </p:cNvPr>
          <p:cNvSpPr txBox="1">
            <a:spLocks noChangeArrowheads="1"/>
          </p:cNvSpPr>
          <p:nvPr/>
        </p:nvSpPr>
        <p:spPr bwMode="auto">
          <a:xfrm>
            <a:off x="3621531" y="2408570"/>
            <a:ext cx="8023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えいよう</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7" name="テキスト ボックス 46">
            <a:extLst>
              <a:ext uri="{FF2B5EF4-FFF2-40B4-BE49-F238E27FC236}">
                <a16:creationId xmlns:a16="http://schemas.microsoft.com/office/drawing/2014/main" id="{E56C964B-7BCD-FD4E-A78A-81CFEA477367}"/>
              </a:ext>
            </a:extLst>
          </p:cNvPr>
          <p:cNvSpPr txBox="1">
            <a:spLocks noChangeArrowheads="1"/>
          </p:cNvSpPr>
          <p:nvPr/>
        </p:nvSpPr>
        <p:spPr bwMode="auto">
          <a:xfrm>
            <a:off x="6046282" y="1129535"/>
            <a:ext cx="8023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じ　かん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8" name="テキスト ボックス 47">
            <a:extLst>
              <a:ext uri="{FF2B5EF4-FFF2-40B4-BE49-F238E27FC236}">
                <a16:creationId xmlns:a16="http://schemas.microsoft.com/office/drawing/2014/main" id="{E56C964B-7BCD-FD4E-A78A-81CFEA477367}"/>
              </a:ext>
            </a:extLst>
          </p:cNvPr>
          <p:cNvSpPr txBox="1">
            <a:spLocks noChangeArrowheads="1"/>
          </p:cNvSpPr>
          <p:nvPr/>
        </p:nvSpPr>
        <p:spPr bwMode="auto">
          <a:xfrm>
            <a:off x="1771685" y="3649900"/>
            <a:ext cx="8023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ふ　ろ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9" name="テキスト ボックス 48">
            <a:extLst>
              <a:ext uri="{FF2B5EF4-FFF2-40B4-BE49-F238E27FC236}">
                <a16:creationId xmlns:a16="http://schemas.microsoft.com/office/drawing/2014/main" id="{E56C964B-7BCD-FD4E-A78A-81CFEA477367}"/>
              </a:ext>
            </a:extLst>
          </p:cNvPr>
          <p:cNvSpPr txBox="1">
            <a:spLocks noChangeArrowheads="1"/>
          </p:cNvSpPr>
          <p:nvPr/>
        </p:nvSpPr>
        <p:spPr bwMode="auto">
          <a:xfrm>
            <a:off x="5888429" y="4129893"/>
            <a:ext cx="12038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ね　　　　まえ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35857714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正方形/長方形 25"/>
          <p:cNvSpPr/>
          <p:nvPr/>
        </p:nvSpPr>
        <p:spPr bwMode="auto">
          <a:xfrm>
            <a:off x="1331639" y="-1984"/>
            <a:ext cx="7812361" cy="946145"/>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pic>
        <p:nvPicPr>
          <p:cNvPr id="7" name="図 6"/>
          <p:cNvPicPr>
            <a:picLocks noChangeAspect="1"/>
          </p:cNvPicPr>
          <p:nvPr/>
        </p:nvPicPr>
        <p:blipFill>
          <a:blip r:embed="rId3"/>
          <a:stretch>
            <a:fillRect/>
          </a:stretch>
        </p:blipFill>
        <p:spPr>
          <a:xfrm>
            <a:off x="1403648" y="1889726"/>
            <a:ext cx="1766200" cy="1755298"/>
          </a:xfrm>
          <a:prstGeom prst="rect">
            <a:avLst/>
          </a:prstGeom>
        </p:spPr>
      </p:pic>
      <p:pic>
        <p:nvPicPr>
          <p:cNvPr id="8" name="図 7"/>
          <p:cNvPicPr>
            <a:picLocks noChangeAspect="1"/>
          </p:cNvPicPr>
          <p:nvPr/>
        </p:nvPicPr>
        <p:blipFill>
          <a:blip r:embed="rId4"/>
          <a:stretch>
            <a:fillRect/>
          </a:stretch>
        </p:blipFill>
        <p:spPr>
          <a:xfrm>
            <a:off x="5583990" y="1916832"/>
            <a:ext cx="2228370" cy="1749996"/>
          </a:xfrm>
          <a:prstGeom prst="rect">
            <a:avLst/>
          </a:prstGeom>
        </p:spPr>
      </p:pic>
      <p:pic>
        <p:nvPicPr>
          <p:cNvPr id="10" name="図 9"/>
          <p:cNvPicPr>
            <a:picLocks noChangeAspect="1"/>
          </p:cNvPicPr>
          <p:nvPr/>
        </p:nvPicPr>
        <p:blipFill>
          <a:blip r:embed="rId5"/>
          <a:stretch>
            <a:fillRect/>
          </a:stretch>
        </p:blipFill>
        <p:spPr>
          <a:xfrm>
            <a:off x="5733159" y="4653136"/>
            <a:ext cx="2511249" cy="1962462"/>
          </a:xfrm>
          <a:prstGeom prst="rect">
            <a:avLst/>
          </a:prstGeom>
        </p:spPr>
      </p:pic>
      <p:sp>
        <p:nvSpPr>
          <p:cNvPr id="16" name="テキスト ボックス 15"/>
          <p:cNvSpPr txBox="1">
            <a:spLocks noChangeArrowheads="1"/>
          </p:cNvSpPr>
          <p:nvPr/>
        </p:nvSpPr>
        <p:spPr bwMode="auto">
          <a:xfrm>
            <a:off x="990482" y="980728"/>
            <a:ext cx="3027621" cy="95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寝る前は明るい光を</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spcBef>
                <a:spcPts val="10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さけて、のんびりすごす</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8" name="テキスト ボックス 17"/>
          <p:cNvSpPr txBox="1">
            <a:spLocks noChangeArrowheads="1"/>
          </p:cNvSpPr>
          <p:nvPr/>
        </p:nvSpPr>
        <p:spPr bwMode="auto">
          <a:xfrm>
            <a:off x="5214502" y="940875"/>
            <a:ext cx="30502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自分で</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目覚ましアラームセット</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9" name="テキスト ボックス 18"/>
          <p:cNvSpPr txBox="1">
            <a:spLocks noChangeArrowheads="1"/>
          </p:cNvSpPr>
          <p:nvPr/>
        </p:nvSpPr>
        <p:spPr bwMode="auto">
          <a:xfrm>
            <a:off x="5465210" y="3781489"/>
            <a:ext cx="288032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寝る前に</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algn="ctr" eaLnBrk="1" hangingPunct="1">
              <a:spcBef>
                <a:spcPts val="1200"/>
              </a:spcBef>
              <a:defRPr/>
            </a:pP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深呼吸でリラックス</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cxnSp>
        <p:nvCxnSpPr>
          <p:cNvPr id="21" name="直線コネクタ 20"/>
          <p:cNvCxnSpPr/>
          <p:nvPr/>
        </p:nvCxnSpPr>
        <p:spPr>
          <a:xfrm>
            <a:off x="4622969" y="1081785"/>
            <a:ext cx="26480" cy="549320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flipH="1">
            <a:off x="143949" y="3717032"/>
            <a:ext cx="8676523"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5" name="図 4"/>
          <p:cNvPicPr>
            <a:picLocks noChangeAspect="1"/>
          </p:cNvPicPr>
          <p:nvPr/>
        </p:nvPicPr>
        <p:blipFill rotWithShape="1">
          <a:blip r:embed="rId6"/>
          <a:srcRect l="23932" t="15491"/>
          <a:stretch/>
        </p:blipFill>
        <p:spPr>
          <a:xfrm>
            <a:off x="196679" y="93459"/>
            <a:ext cx="896767" cy="782262"/>
          </a:xfrm>
          <a:prstGeom prst="rect">
            <a:avLst/>
          </a:prstGeom>
        </p:spPr>
      </p:pic>
      <p:grpSp>
        <p:nvGrpSpPr>
          <p:cNvPr id="20" name="グループ化 19"/>
          <p:cNvGrpSpPr/>
          <p:nvPr/>
        </p:nvGrpSpPr>
        <p:grpSpPr>
          <a:xfrm>
            <a:off x="64" y="6666595"/>
            <a:ext cx="9537056" cy="230832"/>
            <a:chOff x="64" y="6666595"/>
            <a:chExt cx="9537056" cy="230832"/>
          </a:xfrm>
        </p:grpSpPr>
        <p:sp>
          <p:nvSpPr>
            <p:cNvPr id="22" name="正方形/長方形 21"/>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27" name="正方形/長方形 26"/>
          <p:cNvSpPr/>
          <p:nvPr/>
        </p:nvSpPr>
        <p:spPr>
          <a:xfrm>
            <a:off x="485063" y="111624"/>
            <a:ext cx="8420744" cy="900246"/>
          </a:xfrm>
          <a:prstGeom prst="rect">
            <a:avLst/>
          </a:prstGeom>
          <a:noFill/>
        </p:spPr>
        <p:txBody>
          <a:bodyPr wrap="square" lIns="91440" tIns="45720" rIns="91440" bIns="45720">
            <a:spAutoFit/>
          </a:bodyPr>
          <a:lstStyle/>
          <a:p>
            <a:pPr algn="ctr"/>
            <a:r>
              <a:rPr lang="ja-JP" altLang="en-US" sz="4000" dirty="0">
                <a:ln w="12700">
                  <a:noFill/>
                  <a:prstDash val="solid"/>
                </a:ln>
                <a:latin typeface="HGS創英角ｺﾞｼｯｸUB" pitchFamily="50" charset="-128"/>
                <a:ea typeface="HGS創英角ｺﾞｼｯｸUB" pitchFamily="50" charset="-128"/>
              </a:rPr>
              <a:t>しっかり</a:t>
            </a:r>
            <a:r>
              <a:rPr lang="ja-JP" altLang="en-US" sz="4000" dirty="0" smtClean="0">
                <a:ln w="12700">
                  <a:noFill/>
                  <a:prstDash val="solid"/>
                </a:ln>
                <a:latin typeface="HGS創英角ｺﾞｼｯｸUB" pitchFamily="50" charset="-128"/>
                <a:ea typeface="HGS創英角ｺﾞｼｯｸUB" pitchFamily="50" charset="-128"/>
              </a:rPr>
              <a:t>眠るために（夜）</a:t>
            </a:r>
            <a:endParaRPr lang="en-US" altLang="ja-JP" sz="4000" dirty="0" smtClean="0">
              <a:ln w="12700">
                <a:noFill/>
                <a:prstDash val="solid"/>
              </a:ln>
              <a:latin typeface="HGS創英角ｺﾞｼｯｸUB" pitchFamily="50" charset="-128"/>
              <a:ea typeface="HGS創英角ｺﾞｼｯｸUB" pitchFamily="50" charset="-128"/>
            </a:endParaRPr>
          </a:p>
          <a:p>
            <a:pPr algn="ctr">
              <a:lnSpc>
                <a:spcPts val="1500"/>
              </a:lnSpc>
            </a:pPr>
            <a:r>
              <a:rPr lang="ja-JP" altLang="en-US" sz="4000" dirty="0">
                <a:ln w="12700">
                  <a:noFill/>
                  <a:prstDash val="solid"/>
                </a:ln>
                <a:latin typeface="HGS創英角ｺﾞｼｯｸUB" pitchFamily="50" charset="-128"/>
                <a:ea typeface="HGS創英角ｺﾞｼｯｸUB" pitchFamily="50" charset="-128"/>
              </a:rPr>
              <a:t>　</a:t>
            </a:r>
            <a:r>
              <a:rPr lang="ja-JP" altLang="en-US" sz="4000" dirty="0" smtClean="0">
                <a:ln w="12700">
                  <a:noFill/>
                  <a:prstDash val="solid"/>
                </a:ln>
                <a:latin typeface="HGS創英角ｺﾞｼｯｸUB" pitchFamily="50" charset="-128"/>
                <a:ea typeface="HGS創英角ｺﾞｼｯｸUB" pitchFamily="50" charset="-128"/>
              </a:rPr>
              <a:t>　　　　</a:t>
            </a:r>
            <a:endParaRPr lang="ja-JP" altLang="en-US" sz="4000" cap="none" spc="0" dirty="0">
              <a:ln w="12700">
                <a:noFill/>
                <a:prstDash val="solid"/>
              </a:ln>
              <a:latin typeface="HGS創英角ｺﾞｼｯｸUB" pitchFamily="50" charset="-128"/>
              <a:ea typeface="HGS創英角ｺﾞｼｯｸUB" pitchFamily="50" charset="-128"/>
            </a:endParaRPr>
          </a:p>
        </p:txBody>
      </p:sp>
      <p:sp>
        <p:nvSpPr>
          <p:cNvPr id="28" name="テキスト ボックス 27"/>
          <p:cNvSpPr txBox="1">
            <a:spLocks noChangeArrowheads="1"/>
          </p:cNvSpPr>
          <p:nvPr/>
        </p:nvSpPr>
        <p:spPr bwMode="auto">
          <a:xfrm>
            <a:off x="899592" y="3789040"/>
            <a:ext cx="28803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200"/>
              </a:spcBef>
              <a:defRPr/>
            </a:pPr>
            <a:r>
              <a:rPr lang="ja-JP" altLang="en-US" sz="2400" dirty="0">
                <a:ln w="12700">
                  <a:noFill/>
                </a:ln>
                <a:solidFill>
                  <a:srgbClr val="595758"/>
                </a:solidFill>
                <a:latin typeface="HGP創英角ｺﾞｼｯｸUB" panose="020B0900000000000000" pitchFamily="50" charset="-128"/>
                <a:ea typeface="HGP創英角ｺﾞｼｯｸUB" panose="020B0900000000000000" pitchFamily="50" charset="-128"/>
              </a:rPr>
              <a:t>寝室</a:t>
            </a:r>
            <a:r>
              <a:rPr lang="ja-JP" altLang="en-US"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環境を整える</a:t>
            </a:r>
            <a:endParaRPr lang="en-US" altLang="ja-JP" sz="24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pic>
        <p:nvPicPr>
          <p:cNvPr id="2" name="図 1"/>
          <p:cNvPicPr>
            <a:picLocks noChangeAspect="1"/>
          </p:cNvPicPr>
          <p:nvPr/>
        </p:nvPicPr>
        <p:blipFill rotWithShape="1">
          <a:blip r:embed="rId7" cstate="print">
            <a:extLst>
              <a:ext uri="{28A0092B-C50C-407E-A947-70E740481C1C}">
                <a14:useLocalDpi xmlns:a14="http://schemas.microsoft.com/office/drawing/2010/main" val="0"/>
              </a:ext>
            </a:extLst>
          </a:blip>
          <a:srcRect r="48431" b="66865"/>
          <a:stretch/>
        </p:blipFill>
        <p:spPr>
          <a:xfrm>
            <a:off x="577747" y="5204485"/>
            <a:ext cx="809754" cy="584605"/>
          </a:xfrm>
          <a:prstGeom prst="rect">
            <a:avLst/>
          </a:prstGeom>
        </p:spPr>
      </p:pic>
      <p:pic>
        <p:nvPicPr>
          <p:cNvPr id="3" name="図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9269" y="4400250"/>
            <a:ext cx="641137" cy="529740"/>
          </a:xfrm>
          <a:prstGeom prst="rect">
            <a:avLst/>
          </a:prstGeom>
        </p:spPr>
      </p:pic>
      <p:pic>
        <p:nvPicPr>
          <p:cNvPr id="4" name="図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1089" y="6128884"/>
            <a:ext cx="778598" cy="574216"/>
          </a:xfrm>
          <a:prstGeom prst="rect">
            <a:avLst/>
          </a:prstGeom>
        </p:spPr>
      </p:pic>
      <p:sp>
        <p:nvSpPr>
          <p:cNvPr id="29" name="テキスト ボックス 28"/>
          <p:cNvSpPr txBox="1">
            <a:spLocks noChangeArrowheads="1"/>
          </p:cNvSpPr>
          <p:nvPr/>
        </p:nvSpPr>
        <p:spPr bwMode="auto">
          <a:xfrm>
            <a:off x="1390158" y="4438054"/>
            <a:ext cx="30103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ts val="12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●できるだけ暗くする</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30" name="テキスト ボックス 29"/>
          <p:cNvSpPr txBox="1">
            <a:spLocks noChangeArrowheads="1"/>
          </p:cNvSpPr>
          <p:nvPr/>
        </p:nvSpPr>
        <p:spPr bwMode="auto">
          <a:xfrm>
            <a:off x="1393508" y="4941168"/>
            <a:ext cx="30103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ts val="12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●適温・適湿</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eaLnBrk="1" hangingPunct="1">
              <a:spcBef>
                <a:spcPts val="1200"/>
              </a:spcBef>
              <a:defRPr/>
            </a:pPr>
            <a:r>
              <a:rPr lang="ja-JP" altLang="en-US" sz="16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　夏：適度に体が冷えるのが良い</a:t>
            </a:r>
            <a:endParaRPr lang="en-US" altLang="ja-JP" sz="16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eaLnBrk="1" hangingPunct="1">
              <a:spcBef>
                <a:spcPts val="1200"/>
              </a:spcBef>
              <a:defRPr/>
            </a:pPr>
            <a:r>
              <a:rPr lang="ja-JP" altLang="en-US" sz="16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　冬：過度な冷えを防ぐ</a:t>
            </a:r>
            <a:endParaRPr lang="en-US" altLang="ja-JP" sz="16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33" name="テキスト ボックス 32"/>
          <p:cNvSpPr txBox="1">
            <a:spLocks noChangeArrowheads="1"/>
          </p:cNvSpPr>
          <p:nvPr/>
        </p:nvSpPr>
        <p:spPr bwMode="auto">
          <a:xfrm>
            <a:off x="1040716" y="6215937"/>
            <a:ext cx="30103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algn="ctr" eaLnBrk="1" hangingPunct="1">
              <a:spcBef>
                <a:spcPts val="12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●できるだけ静かに</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23" name="テキスト ボックス 22">
            <a:extLst>
              <a:ext uri="{FF2B5EF4-FFF2-40B4-BE49-F238E27FC236}">
                <a16:creationId xmlns:a16="http://schemas.microsoft.com/office/drawing/2014/main" id="{E56C964B-7BCD-FD4E-A78A-81CFEA477367}"/>
              </a:ext>
            </a:extLst>
          </p:cNvPr>
          <p:cNvSpPr txBox="1">
            <a:spLocks noChangeArrowheads="1"/>
          </p:cNvSpPr>
          <p:nvPr/>
        </p:nvSpPr>
        <p:spPr bwMode="auto">
          <a:xfrm>
            <a:off x="3502168" y="-98513"/>
            <a:ext cx="5400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a:latin typeface="HGP創英角ｺﾞｼｯｸUB" panose="020B0900000000000000" pitchFamily="34" charset="-128"/>
                <a:ea typeface="HGP創英角ｺﾞｼｯｸUB" panose="020B0900000000000000" pitchFamily="34" charset="-128"/>
              </a:rPr>
              <a:t>　</a:t>
            </a:r>
            <a:r>
              <a:rPr lang="ja-JP" altLang="en-US" sz="1600" dirty="0" smtClean="0">
                <a:latin typeface="HGP創英角ｺﾞｼｯｸUB" panose="020B0900000000000000" pitchFamily="34" charset="-128"/>
                <a:ea typeface="HGP創英角ｺﾞｼｯｸUB" panose="020B0900000000000000" pitchFamily="34" charset="-128"/>
              </a:rPr>
              <a:t>ねむ　　　　　　　　　　　　　　　　　　　　よる　　　　　　</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31" name="テキスト ボックス 30">
            <a:extLst>
              <a:ext uri="{FF2B5EF4-FFF2-40B4-BE49-F238E27FC236}">
                <a16:creationId xmlns:a16="http://schemas.microsoft.com/office/drawing/2014/main" id="{E56C964B-7BCD-FD4E-A78A-81CFEA477367}"/>
              </a:ext>
            </a:extLst>
          </p:cNvPr>
          <p:cNvSpPr txBox="1">
            <a:spLocks noChangeArrowheads="1"/>
          </p:cNvSpPr>
          <p:nvPr/>
        </p:nvSpPr>
        <p:spPr bwMode="auto">
          <a:xfrm>
            <a:off x="1191631" y="801659"/>
            <a:ext cx="12038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ね　　　　まえ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2" name="テキスト ボックス 31">
            <a:extLst>
              <a:ext uri="{FF2B5EF4-FFF2-40B4-BE49-F238E27FC236}">
                <a16:creationId xmlns:a16="http://schemas.microsoft.com/office/drawing/2014/main" id="{E56C964B-7BCD-FD4E-A78A-81CFEA477367}"/>
              </a:ext>
            </a:extLst>
          </p:cNvPr>
          <p:cNvSpPr txBox="1">
            <a:spLocks noChangeArrowheads="1"/>
          </p:cNvSpPr>
          <p:nvPr/>
        </p:nvSpPr>
        <p:spPr bwMode="auto">
          <a:xfrm>
            <a:off x="6285156" y="3613518"/>
            <a:ext cx="12038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ね　　　　まえ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4" name="テキスト ボックス 33">
            <a:extLst>
              <a:ext uri="{FF2B5EF4-FFF2-40B4-BE49-F238E27FC236}">
                <a16:creationId xmlns:a16="http://schemas.microsoft.com/office/drawing/2014/main" id="{E56C964B-7BCD-FD4E-A78A-81CFEA477367}"/>
              </a:ext>
            </a:extLst>
          </p:cNvPr>
          <p:cNvSpPr txBox="1">
            <a:spLocks noChangeArrowheads="1"/>
          </p:cNvSpPr>
          <p:nvPr/>
        </p:nvSpPr>
        <p:spPr bwMode="auto">
          <a:xfrm>
            <a:off x="2286032" y="792136"/>
            <a:ext cx="1493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err="1"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あか</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ひかり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5" name="テキスト ボックス 34">
            <a:extLst>
              <a:ext uri="{FF2B5EF4-FFF2-40B4-BE49-F238E27FC236}">
                <a16:creationId xmlns:a16="http://schemas.microsoft.com/office/drawing/2014/main" id="{E56C964B-7BCD-FD4E-A78A-81CFEA477367}"/>
              </a:ext>
            </a:extLst>
          </p:cNvPr>
          <p:cNvSpPr txBox="1">
            <a:spLocks noChangeArrowheads="1"/>
          </p:cNvSpPr>
          <p:nvPr/>
        </p:nvSpPr>
        <p:spPr bwMode="auto">
          <a:xfrm>
            <a:off x="6303444" y="773700"/>
            <a:ext cx="819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じ　ぶん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6" name="テキスト ボックス 35">
            <a:extLst>
              <a:ext uri="{FF2B5EF4-FFF2-40B4-BE49-F238E27FC236}">
                <a16:creationId xmlns:a16="http://schemas.microsoft.com/office/drawing/2014/main" id="{E56C964B-7BCD-FD4E-A78A-81CFEA477367}"/>
              </a:ext>
            </a:extLst>
          </p:cNvPr>
          <p:cNvSpPr txBox="1">
            <a:spLocks noChangeArrowheads="1"/>
          </p:cNvSpPr>
          <p:nvPr/>
        </p:nvSpPr>
        <p:spPr bwMode="auto">
          <a:xfrm>
            <a:off x="5337145" y="1275680"/>
            <a:ext cx="819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め　ざ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7" name="テキスト ボックス 36">
            <a:extLst>
              <a:ext uri="{FF2B5EF4-FFF2-40B4-BE49-F238E27FC236}">
                <a16:creationId xmlns:a16="http://schemas.microsoft.com/office/drawing/2014/main" id="{E56C964B-7BCD-FD4E-A78A-81CFEA477367}"/>
              </a:ext>
            </a:extLst>
          </p:cNvPr>
          <p:cNvSpPr txBox="1">
            <a:spLocks noChangeArrowheads="1"/>
          </p:cNvSpPr>
          <p:nvPr/>
        </p:nvSpPr>
        <p:spPr bwMode="auto">
          <a:xfrm>
            <a:off x="5652120" y="4104654"/>
            <a:ext cx="11521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しん　こ　きゅう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8" name="テキスト ボックス 37">
            <a:extLst>
              <a:ext uri="{FF2B5EF4-FFF2-40B4-BE49-F238E27FC236}">
                <a16:creationId xmlns:a16="http://schemas.microsoft.com/office/drawing/2014/main" id="{E56C964B-7BCD-FD4E-A78A-81CFEA477367}"/>
              </a:ext>
            </a:extLst>
          </p:cNvPr>
          <p:cNvSpPr txBox="1">
            <a:spLocks noChangeArrowheads="1"/>
          </p:cNvSpPr>
          <p:nvPr/>
        </p:nvSpPr>
        <p:spPr bwMode="auto">
          <a:xfrm>
            <a:off x="1155055" y="3618855"/>
            <a:ext cx="2310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しん</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しつかんきょう　</a:t>
            </a:r>
            <a:r>
              <a:rPr lang="ja-JP" altLang="en-US" sz="1200" dirty="0" err="1"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ととの</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9" name="テキスト ボックス 38">
            <a:extLst>
              <a:ext uri="{FF2B5EF4-FFF2-40B4-BE49-F238E27FC236}">
                <a16:creationId xmlns:a16="http://schemas.microsoft.com/office/drawing/2014/main" id="{E56C964B-7BCD-FD4E-A78A-81CFEA477367}"/>
              </a:ext>
            </a:extLst>
          </p:cNvPr>
          <p:cNvSpPr txBox="1">
            <a:spLocks noChangeArrowheads="1"/>
          </p:cNvSpPr>
          <p:nvPr/>
        </p:nvSpPr>
        <p:spPr bwMode="auto">
          <a:xfrm>
            <a:off x="2768659" y="4232249"/>
            <a:ext cx="4351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err="1"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くら</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0" name="テキスト ボックス 39">
            <a:extLst>
              <a:ext uri="{FF2B5EF4-FFF2-40B4-BE49-F238E27FC236}">
                <a16:creationId xmlns:a16="http://schemas.microsoft.com/office/drawing/2014/main" id="{E56C964B-7BCD-FD4E-A78A-81CFEA477367}"/>
              </a:ext>
            </a:extLst>
          </p:cNvPr>
          <p:cNvSpPr txBox="1">
            <a:spLocks noChangeArrowheads="1"/>
          </p:cNvSpPr>
          <p:nvPr/>
        </p:nvSpPr>
        <p:spPr bwMode="auto">
          <a:xfrm>
            <a:off x="1660058" y="4734618"/>
            <a:ext cx="2310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てきおん　てきし</a:t>
            </a:r>
            <a:r>
              <a:rPr lang="ja-JP" altLang="en-US" sz="1200" dirty="0" err="1"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つ</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1" name="テキスト ボックス 40">
            <a:extLst>
              <a:ext uri="{FF2B5EF4-FFF2-40B4-BE49-F238E27FC236}">
                <a16:creationId xmlns:a16="http://schemas.microsoft.com/office/drawing/2014/main" id="{E56C964B-7BCD-FD4E-A78A-81CFEA477367}"/>
              </a:ext>
            </a:extLst>
          </p:cNvPr>
          <p:cNvSpPr txBox="1">
            <a:spLocks noChangeArrowheads="1"/>
          </p:cNvSpPr>
          <p:nvPr/>
        </p:nvSpPr>
        <p:spPr bwMode="auto">
          <a:xfrm>
            <a:off x="1496671" y="5211286"/>
            <a:ext cx="2715289" cy="334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0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なつ　てき　ど　　かただ　 ひ　　　　　　　　　　よ　　　　　　　　　　　　　</a:t>
            </a:r>
            <a:r>
              <a:rPr lang="ja-JP" altLang="en-US" sz="10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0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2" name="テキスト ボックス 41">
            <a:extLst>
              <a:ext uri="{FF2B5EF4-FFF2-40B4-BE49-F238E27FC236}">
                <a16:creationId xmlns:a16="http://schemas.microsoft.com/office/drawing/2014/main" id="{E56C964B-7BCD-FD4E-A78A-81CFEA477367}"/>
              </a:ext>
            </a:extLst>
          </p:cNvPr>
          <p:cNvSpPr txBox="1">
            <a:spLocks noChangeArrowheads="1"/>
          </p:cNvSpPr>
          <p:nvPr/>
        </p:nvSpPr>
        <p:spPr bwMode="auto">
          <a:xfrm>
            <a:off x="1511088" y="5625816"/>
            <a:ext cx="2715289" cy="334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0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ふゆ</a:t>
            </a:r>
            <a:r>
              <a:rPr lang="ja-JP" altLang="en-US" sz="10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か　ど　  　ひ　　 　　ふせ　　　　　　　　　　　　　</a:t>
            </a:r>
            <a:r>
              <a:rPr lang="ja-JP" altLang="en-US" sz="10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0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3" name="テキスト ボックス 42">
            <a:extLst>
              <a:ext uri="{FF2B5EF4-FFF2-40B4-BE49-F238E27FC236}">
                <a16:creationId xmlns:a16="http://schemas.microsoft.com/office/drawing/2014/main" id="{E56C964B-7BCD-FD4E-A78A-81CFEA477367}"/>
              </a:ext>
            </a:extLst>
          </p:cNvPr>
          <p:cNvSpPr txBox="1">
            <a:spLocks noChangeArrowheads="1"/>
          </p:cNvSpPr>
          <p:nvPr/>
        </p:nvSpPr>
        <p:spPr bwMode="auto">
          <a:xfrm>
            <a:off x="2768659" y="6014675"/>
            <a:ext cx="5261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err="1">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しず</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2699601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bwMode="auto">
          <a:xfrm>
            <a:off x="-24049" y="-1984"/>
            <a:ext cx="9168050" cy="822597"/>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sp>
        <p:nvSpPr>
          <p:cNvPr id="11" name="正方形/長方形 10"/>
          <p:cNvSpPr/>
          <p:nvPr/>
        </p:nvSpPr>
        <p:spPr>
          <a:xfrm>
            <a:off x="383512" y="1165758"/>
            <a:ext cx="8352928" cy="4708981"/>
          </a:xfrm>
          <a:prstGeom prst="rect">
            <a:avLst/>
          </a:prstGeom>
          <a:noFill/>
          <a:ln w="38100">
            <a:solidFill>
              <a:schemeClr val="tx1">
                <a:lumMod val="65000"/>
                <a:lumOff val="35000"/>
              </a:schemeClr>
            </a:solidFill>
            <a:prstDash val="solid"/>
          </a:ln>
        </p:spPr>
        <p:txBody>
          <a:bodyPr wrap="square" lIns="91440" tIns="45720" rIns="91440" bIns="45720">
            <a:spAutoFit/>
          </a:bodyPr>
          <a:lstStyle/>
          <a:p>
            <a:pPr algn="l">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a:t>
            </a:r>
            <a:r>
              <a:rPr lang="ja-JP" altLang="en-US" sz="2000" b="1" dirty="0" smtClean="0">
                <a:ln w="12700">
                  <a:noFill/>
                  <a:prstDash val="solid"/>
                </a:ln>
                <a:solidFill>
                  <a:schemeClr val="tx1">
                    <a:lumMod val="65000"/>
                    <a:lumOff val="35000"/>
                  </a:schemeClr>
                </a:solidFill>
                <a:effectLst/>
                <a:latin typeface="メイリオ" panose="020B0604030504040204" pitchFamily="50" charset="-128"/>
                <a:ea typeface="メイリオ" panose="020B0604030504040204" pitchFamily="50" charset="-128"/>
              </a:rPr>
              <a:t>心地よい姿勢をとります</a:t>
            </a:r>
            <a:endParaRPr lang="en-US" altLang="ja-JP" sz="2000" b="1" dirty="0" smtClean="0">
              <a:ln w="12700">
                <a:noFill/>
                <a:prstDash val="solid"/>
              </a:ln>
              <a:solidFill>
                <a:schemeClr val="tx1">
                  <a:lumMod val="65000"/>
                  <a:lumOff val="35000"/>
                </a:schemeClr>
              </a:solidFill>
              <a:effectLst/>
              <a:latin typeface="メイリオ" panose="020B0604030504040204" pitchFamily="50" charset="-128"/>
              <a:ea typeface="メイリオ" panose="020B0604030504040204" pitchFamily="50" charset="-128"/>
            </a:endParaRPr>
          </a:p>
          <a:p>
            <a:pPr algn="l">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a:t>
            </a:r>
            <a:r>
              <a:rPr lang="ja-JP" altLang="en-US" sz="2000" b="1" dirty="0" smtClean="0">
                <a:ln w="12700">
                  <a:noFill/>
                  <a:prstDash val="solid"/>
                </a:ln>
                <a:solidFill>
                  <a:schemeClr val="tx1">
                    <a:lumMod val="65000"/>
                    <a:lumOff val="35000"/>
                  </a:schemeClr>
                </a:solidFill>
                <a:effectLst/>
                <a:latin typeface="メイリオ" panose="020B0604030504040204" pitchFamily="50" charset="-128"/>
                <a:ea typeface="メイリオ" panose="020B0604030504040204" pitchFamily="50" charset="-128"/>
              </a:rPr>
              <a:t>目を</a:t>
            </a: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閉じます</a:t>
            </a:r>
            <a:endParaRPr lang="en-US" altLang="ja-JP"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a:p>
            <a:pPr algn="l">
              <a:lnSpc>
                <a:spcPct val="150000"/>
              </a:lnSpc>
            </a:pPr>
            <a:r>
              <a:rPr lang="ja-JP" altLang="en-US" sz="2000" b="1" dirty="0" smtClean="0">
                <a:ln w="12700">
                  <a:noFill/>
                  <a:prstDash val="solid"/>
                </a:ln>
                <a:solidFill>
                  <a:schemeClr val="tx1">
                    <a:lumMod val="65000"/>
                    <a:lumOff val="35000"/>
                  </a:schemeClr>
                </a:solidFill>
                <a:effectLst/>
                <a:latin typeface="メイリオ" panose="020B0604030504040204" pitchFamily="50" charset="-128"/>
                <a:ea typeface="メイリオ" panose="020B0604030504040204" pitchFamily="50" charset="-128"/>
              </a:rPr>
              <a:t>●楽にゆっくりと呼吸をしてください</a:t>
            </a:r>
            <a:endParaRPr lang="en-US" altLang="ja-JP" sz="2000" b="1" dirty="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a:p>
            <a:pPr algn="l">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●胸を空気で満たすようにゆっくり息を吸います 　   </a:t>
            </a:r>
            <a:endParaRPr lang="en-US" altLang="ja-JP" sz="2000" b="1" dirty="0" smtClean="0">
              <a:ln w="12700">
                <a:noFill/>
                <a:prstDash val="solid"/>
              </a:ln>
              <a:solidFill>
                <a:schemeClr val="tx1">
                  <a:lumMod val="65000"/>
                  <a:lumOff val="35000"/>
                </a:schemeClr>
              </a:solidFill>
              <a:effectLst/>
              <a:latin typeface="メイリオ" panose="020B0604030504040204" pitchFamily="50" charset="-128"/>
              <a:ea typeface="メイリオ" panose="020B0604030504040204" pitchFamily="50" charset="-128"/>
            </a:endParaRPr>
          </a:p>
          <a:p>
            <a:pPr algn="l">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●息を吐くときに、自分自身をリラックスさせます</a:t>
            </a:r>
            <a:endParaRPr lang="en-US" altLang="ja-JP"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a:p>
            <a:pPr algn="l">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●息を吸うときに、胸が上がるのを感じてください　</a:t>
            </a:r>
            <a:endParaRPr lang="en-US" altLang="ja-JP"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a:p>
            <a:pPr algn="l">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●息をゆっくりと吐いてリラックスしましょう</a:t>
            </a:r>
            <a:endParaRPr lang="en-US" altLang="ja-JP" sz="2000" b="1" dirty="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a:p>
            <a:pPr>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●呼吸を楽にゆっくり</a:t>
            </a:r>
            <a:r>
              <a:rPr lang="ja-JP" altLang="en-US" sz="2000" b="1" dirty="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と</a:t>
            </a: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続けます</a:t>
            </a:r>
            <a:endParaRPr lang="en-US" altLang="ja-JP"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a:p>
            <a:pPr>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a:t>
            </a:r>
            <a:r>
              <a:rPr lang="ja-JP" altLang="en-US" sz="2000" b="1" dirty="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息を吐くときは自分自身に「リラックス、リラックス</a:t>
            </a: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」と言います</a:t>
            </a:r>
            <a:endParaRPr lang="en-US" altLang="ja-JP"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a:p>
            <a:pPr>
              <a:lnSpc>
                <a:spcPct val="150000"/>
              </a:lnSpc>
            </a:pPr>
            <a:r>
              <a:rPr lang="ja-JP" altLang="en-US"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rPr>
              <a:t>●リラックスし、心が落ち着いてから眠りましょう </a:t>
            </a:r>
            <a:endParaRPr lang="en-US" altLang="ja-JP" sz="2000" b="1" dirty="0" smtClean="0">
              <a:ln w="12700">
                <a:noFill/>
                <a:prstDash val="solid"/>
              </a:ln>
              <a:solidFill>
                <a:schemeClr val="tx1">
                  <a:lumMod val="65000"/>
                  <a:lumOff val="35000"/>
                </a:schemeClr>
              </a:solidFill>
              <a:latin typeface="メイリオ" panose="020B0604030504040204" pitchFamily="50" charset="-128"/>
              <a:ea typeface="メイリオ" panose="020B0604030504040204" pitchFamily="50" charset="-128"/>
            </a:endParaRPr>
          </a:p>
        </p:txBody>
      </p:sp>
      <p:sp>
        <p:nvSpPr>
          <p:cNvPr id="7" name="正方形/長方形 6"/>
          <p:cNvSpPr/>
          <p:nvPr/>
        </p:nvSpPr>
        <p:spPr>
          <a:xfrm>
            <a:off x="416240" y="65482"/>
            <a:ext cx="8420744" cy="900246"/>
          </a:xfrm>
          <a:prstGeom prst="rect">
            <a:avLst/>
          </a:prstGeom>
          <a:noFill/>
        </p:spPr>
        <p:txBody>
          <a:bodyPr wrap="square" lIns="91440" tIns="45720" rIns="91440" bIns="45720">
            <a:spAutoFit/>
          </a:bodyPr>
          <a:lstStyle/>
          <a:p>
            <a:pPr algn="ctr"/>
            <a:r>
              <a:rPr lang="ja-JP" altLang="en-US" sz="4000" dirty="0" smtClean="0">
                <a:ln w="12700">
                  <a:noFill/>
                  <a:prstDash val="solid"/>
                </a:ln>
                <a:latin typeface="HGS創英角ｺﾞｼｯｸUB" pitchFamily="50" charset="-128"/>
                <a:ea typeface="HGS創英角ｺﾞｼｯｸUB" pitchFamily="50" charset="-128"/>
              </a:rPr>
              <a:t>寝る前に深呼吸でリラックス</a:t>
            </a:r>
            <a:endParaRPr lang="en-US" altLang="ja-JP" sz="4000" dirty="0" smtClean="0">
              <a:ln w="12700">
                <a:noFill/>
                <a:prstDash val="solid"/>
              </a:ln>
              <a:latin typeface="HGS創英角ｺﾞｼｯｸUB" pitchFamily="50" charset="-128"/>
              <a:ea typeface="HGS創英角ｺﾞｼｯｸUB" pitchFamily="50" charset="-128"/>
            </a:endParaRPr>
          </a:p>
          <a:p>
            <a:pPr algn="ctr">
              <a:lnSpc>
                <a:spcPts val="1500"/>
              </a:lnSpc>
            </a:pPr>
            <a:r>
              <a:rPr lang="ja-JP" altLang="en-US" sz="4000" dirty="0">
                <a:ln w="12700">
                  <a:noFill/>
                  <a:prstDash val="solid"/>
                </a:ln>
                <a:latin typeface="HGS創英角ｺﾞｼｯｸUB" pitchFamily="50" charset="-128"/>
                <a:ea typeface="HGS創英角ｺﾞｼｯｸUB" pitchFamily="50" charset="-128"/>
              </a:rPr>
              <a:t>　</a:t>
            </a:r>
            <a:r>
              <a:rPr lang="ja-JP" altLang="en-US" sz="4000" dirty="0" smtClean="0">
                <a:ln w="12700">
                  <a:noFill/>
                  <a:prstDash val="solid"/>
                </a:ln>
                <a:latin typeface="HGS創英角ｺﾞｼｯｸUB" pitchFamily="50" charset="-128"/>
                <a:ea typeface="HGS創英角ｺﾞｼｯｸUB" pitchFamily="50" charset="-128"/>
              </a:rPr>
              <a:t>　　　　</a:t>
            </a:r>
            <a:endParaRPr lang="ja-JP" altLang="en-US" sz="4000" cap="none" spc="0" dirty="0">
              <a:ln w="12700">
                <a:noFill/>
                <a:prstDash val="solid"/>
              </a:ln>
              <a:latin typeface="HGS創英角ｺﾞｼｯｸUB" pitchFamily="50" charset="-128"/>
              <a:ea typeface="HGS創英角ｺﾞｼｯｸUB" pitchFamily="50" charset="-128"/>
            </a:endParaRPr>
          </a:p>
        </p:txBody>
      </p:sp>
      <p:grpSp>
        <p:nvGrpSpPr>
          <p:cNvPr id="9" name="グループ化 8"/>
          <p:cNvGrpSpPr/>
          <p:nvPr/>
        </p:nvGrpSpPr>
        <p:grpSpPr>
          <a:xfrm>
            <a:off x="64" y="6666595"/>
            <a:ext cx="9537056" cy="230832"/>
            <a:chOff x="64" y="6666595"/>
            <a:chExt cx="9537056" cy="230832"/>
          </a:xfrm>
        </p:grpSpPr>
        <p:sp>
          <p:nvSpPr>
            <p:cNvPr id="10" name="正方形/長方形 9"/>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pic>
        <p:nvPicPr>
          <p:cNvPr id="17" name="図 16"/>
          <p:cNvPicPr>
            <a:picLocks noChangeAspect="1"/>
          </p:cNvPicPr>
          <p:nvPr/>
        </p:nvPicPr>
        <p:blipFill>
          <a:blip r:embed="rId3"/>
          <a:stretch>
            <a:fillRect/>
          </a:stretch>
        </p:blipFill>
        <p:spPr>
          <a:xfrm>
            <a:off x="6371634" y="1246865"/>
            <a:ext cx="2331630" cy="1822095"/>
          </a:xfrm>
          <a:prstGeom prst="rect">
            <a:avLst/>
          </a:prstGeom>
        </p:spPr>
      </p:pic>
      <p:sp>
        <p:nvSpPr>
          <p:cNvPr id="15" name="正方形/長方形 14"/>
          <p:cNvSpPr/>
          <p:nvPr/>
        </p:nvSpPr>
        <p:spPr>
          <a:xfrm>
            <a:off x="827584" y="6391468"/>
            <a:ext cx="8388424" cy="261610"/>
          </a:xfrm>
          <a:prstGeom prst="rect">
            <a:avLst/>
          </a:prstGeom>
        </p:spPr>
        <p:txBody>
          <a:bodyPr wrap="square">
            <a:spAutoFit/>
          </a:bodyPr>
          <a:lstStyle/>
          <a:p>
            <a:r>
              <a:rPr lang="ja-JP" altLang="en-US" sz="1100" b="1" dirty="0" smtClean="0">
                <a:solidFill>
                  <a:schemeClr val="tx1">
                    <a:lumMod val="65000"/>
                    <a:lumOff val="35000"/>
                  </a:schemeClr>
                </a:solidFill>
                <a:latin typeface="メイリオ" panose="020B0604030504040204" pitchFamily="50" charset="-128"/>
                <a:ea typeface="メイリオ" panose="020B0604030504040204" pitchFamily="50" charset="-128"/>
              </a:rPr>
              <a:t>参考：竹中晃二（編著）、子どものためのストレス・マネジメント教育　対症療法から予防措置への転換、北大路書房、</a:t>
            </a:r>
            <a:r>
              <a:rPr lang="en-US" altLang="ja-JP" sz="1100" b="1" dirty="0" smtClean="0">
                <a:solidFill>
                  <a:schemeClr val="tx1">
                    <a:lumMod val="65000"/>
                    <a:lumOff val="35000"/>
                  </a:schemeClr>
                </a:solidFill>
                <a:latin typeface="メイリオ" panose="020B0604030504040204" pitchFamily="50" charset="-128"/>
                <a:ea typeface="メイリオ" panose="020B0604030504040204" pitchFamily="50" charset="-128"/>
              </a:rPr>
              <a:t>2000</a:t>
            </a:r>
            <a:r>
              <a:rPr lang="ja-JP" altLang="en-US" sz="1100" b="1" dirty="0" smtClean="0">
                <a:solidFill>
                  <a:schemeClr val="tx1">
                    <a:lumMod val="65000"/>
                    <a:lumOff val="35000"/>
                  </a:schemeClr>
                </a:solidFill>
                <a:latin typeface="メイリオ" panose="020B0604030504040204" pitchFamily="50" charset="-128"/>
                <a:ea typeface="メイリオ" panose="020B0604030504040204" pitchFamily="50" charset="-128"/>
              </a:rPr>
              <a:t>年</a:t>
            </a:r>
            <a:endParaRPr lang="en-US" altLang="ja-JP" sz="11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E56C964B-7BCD-FD4E-A78A-81CFEA477367}"/>
              </a:ext>
            </a:extLst>
          </p:cNvPr>
          <p:cNvSpPr txBox="1">
            <a:spLocks noChangeArrowheads="1"/>
          </p:cNvSpPr>
          <p:nvPr/>
        </p:nvSpPr>
        <p:spPr bwMode="auto">
          <a:xfrm>
            <a:off x="1403648" y="-134483"/>
            <a:ext cx="5400600"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600" dirty="0" smtClean="0">
                <a:latin typeface="HGP創英角ｺﾞｼｯｸUB" panose="020B0900000000000000" pitchFamily="34" charset="-128"/>
                <a:ea typeface="HGP創英角ｺﾞｼｯｸUB" panose="020B0900000000000000" pitchFamily="34" charset="-128"/>
              </a:rPr>
              <a:t>ね　　　　　 まえ          しん    こ   きゅう　　　　　　</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
        <p:nvSpPr>
          <p:cNvPr id="16" name="テキスト ボックス 15">
            <a:extLst>
              <a:ext uri="{FF2B5EF4-FFF2-40B4-BE49-F238E27FC236}">
                <a16:creationId xmlns:a16="http://schemas.microsoft.com/office/drawing/2014/main" id="{E56C964B-7BCD-FD4E-A78A-81CFEA477367}"/>
              </a:ext>
            </a:extLst>
          </p:cNvPr>
          <p:cNvSpPr txBox="1">
            <a:spLocks noChangeArrowheads="1"/>
          </p:cNvSpPr>
          <p:nvPr/>
        </p:nvSpPr>
        <p:spPr bwMode="auto">
          <a:xfrm>
            <a:off x="692712" y="1053055"/>
            <a:ext cx="2310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ここち　　　　　　 し せい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18" name="テキスト ボックス 17">
            <a:extLst>
              <a:ext uri="{FF2B5EF4-FFF2-40B4-BE49-F238E27FC236}">
                <a16:creationId xmlns:a16="http://schemas.microsoft.com/office/drawing/2014/main" id="{E56C964B-7BCD-FD4E-A78A-81CFEA477367}"/>
              </a:ext>
            </a:extLst>
          </p:cNvPr>
          <p:cNvSpPr txBox="1">
            <a:spLocks noChangeArrowheads="1"/>
          </p:cNvSpPr>
          <p:nvPr/>
        </p:nvSpPr>
        <p:spPr bwMode="auto">
          <a:xfrm>
            <a:off x="689320" y="1493533"/>
            <a:ext cx="2310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err="1"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め　　　</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と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19" name="テキスト ボックス 18">
            <a:extLst>
              <a:ext uri="{FF2B5EF4-FFF2-40B4-BE49-F238E27FC236}">
                <a16:creationId xmlns:a16="http://schemas.microsoft.com/office/drawing/2014/main" id="{E56C964B-7BCD-FD4E-A78A-81CFEA477367}"/>
              </a:ext>
            </a:extLst>
          </p:cNvPr>
          <p:cNvSpPr txBox="1">
            <a:spLocks noChangeArrowheads="1"/>
          </p:cNvSpPr>
          <p:nvPr/>
        </p:nvSpPr>
        <p:spPr bwMode="auto">
          <a:xfrm>
            <a:off x="648136" y="1936605"/>
            <a:ext cx="2514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らく　　　　　　　　　　　　　　　 こきゅう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20" name="テキスト ボックス 19">
            <a:extLst>
              <a:ext uri="{FF2B5EF4-FFF2-40B4-BE49-F238E27FC236}">
                <a16:creationId xmlns:a16="http://schemas.microsoft.com/office/drawing/2014/main" id="{E56C964B-7BCD-FD4E-A78A-81CFEA477367}"/>
              </a:ext>
            </a:extLst>
          </p:cNvPr>
          <p:cNvSpPr txBox="1">
            <a:spLocks noChangeArrowheads="1"/>
          </p:cNvSpPr>
          <p:nvPr/>
        </p:nvSpPr>
        <p:spPr bwMode="auto">
          <a:xfrm>
            <a:off x="648136" y="2418640"/>
            <a:ext cx="5003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む</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ね　　くう　き　　　　み　　　　　　　　　　　　　　　　　　　　　　　いき　　　す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21" name="テキスト ボックス 20">
            <a:extLst>
              <a:ext uri="{FF2B5EF4-FFF2-40B4-BE49-F238E27FC236}">
                <a16:creationId xmlns:a16="http://schemas.microsoft.com/office/drawing/2014/main" id="{E56C964B-7BCD-FD4E-A78A-81CFEA477367}"/>
              </a:ext>
            </a:extLst>
          </p:cNvPr>
          <p:cNvSpPr txBox="1">
            <a:spLocks noChangeArrowheads="1"/>
          </p:cNvSpPr>
          <p:nvPr/>
        </p:nvSpPr>
        <p:spPr bwMode="auto">
          <a:xfrm>
            <a:off x="648136" y="2848739"/>
            <a:ext cx="3347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いき　　　は　　　　　　　　　　　　　 じ ぶん じ しん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22" name="テキスト ボックス 21">
            <a:extLst>
              <a:ext uri="{FF2B5EF4-FFF2-40B4-BE49-F238E27FC236}">
                <a16:creationId xmlns:a16="http://schemas.microsoft.com/office/drawing/2014/main" id="{E56C964B-7BCD-FD4E-A78A-81CFEA477367}"/>
              </a:ext>
            </a:extLst>
          </p:cNvPr>
          <p:cNvSpPr txBox="1">
            <a:spLocks noChangeArrowheads="1"/>
          </p:cNvSpPr>
          <p:nvPr/>
        </p:nvSpPr>
        <p:spPr bwMode="auto">
          <a:xfrm>
            <a:off x="648136" y="3302429"/>
            <a:ext cx="5003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いき　　　す</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むね　　　あ　　　　　　　　　　 かん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23" name="テキスト ボックス 22">
            <a:extLst>
              <a:ext uri="{FF2B5EF4-FFF2-40B4-BE49-F238E27FC236}">
                <a16:creationId xmlns:a16="http://schemas.microsoft.com/office/drawing/2014/main" id="{E56C964B-7BCD-FD4E-A78A-81CFEA477367}"/>
              </a:ext>
            </a:extLst>
          </p:cNvPr>
          <p:cNvSpPr txBox="1">
            <a:spLocks noChangeArrowheads="1"/>
          </p:cNvSpPr>
          <p:nvPr/>
        </p:nvSpPr>
        <p:spPr bwMode="auto">
          <a:xfrm>
            <a:off x="648136" y="3770604"/>
            <a:ext cx="2267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いき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は</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24" name="テキスト ボックス 23">
            <a:extLst>
              <a:ext uri="{FF2B5EF4-FFF2-40B4-BE49-F238E27FC236}">
                <a16:creationId xmlns:a16="http://schemas.microsoft.com/office/drawing/2014/main" id="{E56C964B-7BCD-FD4E-A78A-81CFEA477367}"/>
              </a:ext>
            </a:extLst>
          </p:cNvPr>
          <p:cNvSpPr txBox="1">
            <a:spLocks noChangeArrowheads="1"/>
          </p:cNvSpPr>
          <p:nvPr/>
        </p:nvSpPr>
        <p:spPr bwMode="auto">
          <a:xfrm>
            <a:off x="648136" y="4229642"/>
            <a:ext cx="3635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こきゅう　　らく　　　　　　　　　　　　　　　 つづ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25" name="テキスト ボックス 24">
            <a:extLst>
              <a:ext uri="{FF2B5EF4-FFF2-40B4-BE49-F238E27FC236}">
                <a16:creationId xmlns:a16="http://schemas.microsoft.com/office/drawing/2014/main" id="{E56C964B-7BCD-FD4E-A78A-81CFEA477367}"/>
              </a:ext>
            </a:extLst>
          </p:cNvPr>
          <p:cNvSpPr txBox="1">
            <a:spLocks noChangeArrowheads="1"/>
          </p:cNvSpPr>
          <p:nvPr/>
        </p:nvSpPr>
        <p:spPr bwMode="auto">
          <a:xfrm>
            <a:off x="648136" y="4688680"/>
            <a:ext cx="7236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いき　　　は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じ ぶん じ しん</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い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26" name="テキスト ボックス 25">
            <a:extLst>
              <a:ext uri="{FF2B5EF4-FFF2-40B4-BE49-F238E27FC236}">
                <a16:creationId xmlns:a16="http://schemas.microsoft.com/office/drawing/2014/main" id="{E56C964B-7BCD-FD4E-A78A-81CFEA477367}"/>
              </a:ext>
            </a:extLst>
          </p:cNvPr>
          <p:cNvSpPr txBox="1">
            <a:spLocks noChangeArrowheads="1"/>
          </p:cNvSpPr>
          <p:nvPr/>
        </p:nvSpPr>
        <p:spPr bwMode="auto">
          <a:xfrm>
            <a:off x="2358660" y="5143135"/>
            <a:ext cx="3158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こころ　　 お　　　 つ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ねむ</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14428335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59562"/>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4" name="Text Box 4"/>
          <p:cNvSpPr txBox="1">
            <a:spLocks noChangeArrowheads="1"/>
          </p:cNvSpPr>
          <p:nvPr/>
        </p:nvSpPr>
        <p:spPr bwMode="auto">
          <a:xfrm>
            <a:off x="107504" y="1700808"/>
            <a:ext cx="9144000" cy="1368425"/>
          </a:xfrm>
          <a:prstGeom prst="rect">
            <a:avLst/>
          </a:prstGeom>
          <a:noFill/>
          <a:ln w="9525">
            <a:noFill/>
            <a:miter lim="800000"/>
            <a:headEnd/>
            <a:tailEnd/>
          </a:ln>
        </p:spPr>
        <p:txBody>
          <a:bodyPr/>
          <a:lstStyle/>
          <a:p>
            <a:pPr algn="ctr">
              <a:lnSpc>
                <a:spcPct val="150000"/>
              </a:lnSpc>
              <a:spcBef>
                <a:spcPct val="0"/>
              </a:spcBef>
            </a:pPr>
            <a:r>
              <a:rPr lang="ja-JP" altLang="en-US" sz="4400" dirty="0">
                <a:solidFill>
                  <a:srgbClr val="FF3399"/>
                </a:solidFill>
                <a:latin typeface="HGP創英角ｺﾞｼｯｸUB" panose="020B0900000000000000" pitchFamily="50" charset="-128"/>
                <a:ea typeface="HGP創英角ｺﾞｼｯｸUB" panose="020B0900000000000000" pitchFamily="50" charset="-128"/>
              </a:rPr>
              <a:t>帰宅後</a:t>
            </a:r>
            <a:r>
              <a:rPr lang="ja-JP" altLang="en-US" sz="4400" dirty="0" smtClean="0">
                <a:solidFill>
                  <a:srgbClr val="FF3399"/>
                </a:solidFill>
                <a:latin typeface="HGP創英角ｺﾞｼｯｸUB" panose="020B0900000000000000" pitchFamily="50" charset="-128"/>
                <a:ea typeface="HGP創英角ｺﾞｼｯｸUB" panose="020B0900000000000000" pitchFamily="50" charset="-128"/>
              </a:rPr>
              <a:t>の時間を</a:t>
            </a:r>
            <a:endParaRPr lang="en-US" altLang="ja-JP" sz="4400" dirty="0" smtClean="0">
              <a:solidFill>
                <a:srgbClr val="FF3399"/>
              </a:solidFill>
              <a:latin typeface="HGP創英角ｺﾞｼｯｸUB" panose="020B0900000000000000" pitchFamily="50" charset="-128"/>
              <a:ea typeface="HGP創英角ｺﾞｼｯｸUB" panose="020B0900000000000000" pitchFamily="50" charset="-128"/>
            </a:endParaRPr>
          </a:p>
          <a:p>
            <a:pPr algn="ctr">
              <a:lnSpc>
                <a:spcPct val="150000"/>
              </a:lnSpc>
              <a:spcBef>
                <a:spcPct val="0"/>
              </a:spcBef>
            </a:pPr>
            <a:r>
              <a:rPr lang="ja-JP" altLang="en-US" sz="4400" dirty="0" smtClean="0">
                <a:solidFill>
                  <a:srgbClr val="FF3399"/>
                </a:solidFill>
                <a:latin typeface="HGP創英角ｺﾞｼｯｸUB" panose="020B0900000000000000" pitchFamily="50" charset="-128"/>
                <a:ea typeface="HGP創英角ｺﾞｼｯｸUB" panose="020B0900000000000000" pitchFamily="50" charset="-128"/>
              </a:rPr>
              <a:t>上手に使うには</a:t>
            </a:r>
            <a:r>
              <a:rPr lang="ja-JP" altLang="en-US" sz="4400" dirty="0">
                <a:solidFill>
                  <a:srgbClr val="FF3399"/>
                </a:solidFill>
                <a:latin typeface="HGP創英角ｺﾞｼｯｸUB" panose="020B0900000000000000" pitchFamily="50" charset="-128"/>
                <a:ea typeface="HGP創英角ｺﾞｼｯｸUB" panose="020B0900000000000000" pitchFamily="50" charset="-128"/>
              </a:rPr>
              <a:t>？</a:t>
            </a:r>
            <a:endParaRPr lang="en-US" altLang="ja-JP" sz="4400" dirty="0">
              <a:solidFill>
                <a:srgbClr val="FF3399"/>
              </a:solidFill>
              <a:latin typeface="HGP創英角ｺﾞｼｯｸUB" panose="020B0900000000000000" pitchFamily="50" charset="-128"/>
              <a:ea typeface="HGP創英角ｺﾞｼｯｸUB" panose="020B0900000000000000" pitchFamily="50" charset="-128"/>
            </a:endParaRPr>
          </a:p>
        </p:txBody>
      </p:sp>
      <p:grpSp>
        <p:nvGrpSpPr>
          <p:cNvPr id="5" name="グループ化 4"/>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9" name="テキスト ボックス 8">
            <a:extLst>
              <a:ext uri="{FF2B5EF4-FFF2-40B4-BE49-F238E27FC236}">
                <a16:creationId xmlns:a16="http://schemas.microsoft.com/office/drawing/2014/main" id="{E56C964B-7BCD-FD4E-A78A-81CFEA477367}"/>
              </a:ext>
            </a:extLst>
          </p:cNvPr>
          <p:cNvSpPr txBox="1">
            <a:spLocks noChangeArrowheads="1"/>
          </p:cNvSpPr>
          <p:nvPr/>
        </p:nvSpPr>
        <p:spPr bwMode="auto">
          <a:xfrm>
            <a:off x="2915816" y="1677822"/>
            <a:ext cx="38164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rgbClr val="FF3399"/>
                </a:solidFill>
                <a:latin typeface="HGP創英角ｺﾞｼｯｸUB" panose="020B0900000000000000" pitchFamily="34" charset="-128"/>
                <a:ea typeface="HGP創英角ｺﾞｼｯｸUB" panose="020B0900000000000000" pitchFamily="34" charset="-128"/>
              </a:rPr>
              <a:t>き　　たく　　ご　　　　　　　じ　　かん</a:t>
            </a:r>
            <a:r>
              <a:rPr lang="ja-JP" altLang="en-US" sz="16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10" name="テキスト ボックス 9">
            <a:extLst>
              <a:ext uri="{FF2B5EF4-FFF2-40B4-BE49-F238E27FC236}">
                <a16:creationId xmlns:a16="http://schemas.microsoft.com/office/drawing/2014/main" id="{E56C964B-7BCD-FD4E-A78A-81CFEA477367}"/>
              </a:ext>
            </a:extLst>
          </p:cNvPr>
          <p:cNvSpPr txBox="1">
            <a:spLocks noChangeArrowheads="1"/>
          </p:cNvSpPr>
          <p:nvPr/>
        </p:nvSpPr>
        <p:spPr bwMode="auto">
          <a:xfrm>
            <a:off x="2600352" y="2653288"/>
            <a:ext cx="38164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pPr>
            <a:r>
              <a:rPr lang="ja-JP" altLang="en-US" sz="1600" dirty="0" smtClean="0">
                <a:solidFill>
                  <a:srgbClr val="FF3399"/>
                </a:solidFill>
                <a:latin typeface="HGP創英角ｺﾞｼｯｸUB" panose="020B0900000000000000" pitchFamily="34" charset="-128"/>
                <a:ea typeface="HGP創英角ｺﾞｼｯｸUB" panose="020B0900000000000000" pitchFamily="34" charset="-128"/>
              </a:rPr>
              <a:t>じょう　ず　　　　　　つか</a:t>
            </a:r>
            <a:r>
              <a:rPr lang="ja-JP" altLang="en-US" sz="16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6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11400680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0" y="0"/>
            <a:ext cx="9144000" cy="114922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68984" y="334397"/>
            <a:ext cx="9465520" cy="646331"/>
          </a:xfrm>
          <a:prstGeom prst="rect">
            <a:avLst/>
          </a:prstGeom>
          <a:noFill/>
        </p:spPr>
        <p:txBody>
          <a:bodyPr wrap="square" rtlCol="0">
            <a:spAutoFit/>
          </a:bodyPr>
          <a:lstStyle/>
          <a:p>
            <a:pPr algn="ctr"/>
            <a:r>
              <a:rPr lang="ja-JP" altLang="en-US" sz="3600" b="1" dirty="0">
                <a:latin typeface="Meiryo" panose="020B0604030504040204" pitchFamily="34" charset="-128"/>
                <a:ea typeface="Meiryo" panose="020B0604030504040204" pitchFamily="34" charset="-128"/>
              </a:rPr>
              <a:t>帰宅後</a:t>
            </a:r>
            <a:r>
              <a:rPr kumimoji="1" lang="ja-JP" altLang="en-US" sz="3600" b="1" dirty="0" smtClean="0">
                <a:latin typeface="Meiryo" panose="020B0604030504040204" pitchFamily="34" charset="-128"/>
                <a:ea typeface="Meiryo" panose="020B0604030504040204" pitchFamily="34" charset="-128"/>
              </a:rPr>
              <a:t>の</a:t>
            </a:r>
            <a:r>
              <a:rPr kumimoji="1" lang="ja-JP" altLang="en-US" sz="3600" b="1" dirty="0">
                <a:latin typeface="Meiryo" panose="020B0604030504040204" pitchFamily="34" charset="-128"/>
                <a:ea typeface="Meiryo" panose="020B0604030504040204" pitchFamily="34" charset="-128"/>
              </a:rPr>
              <a:t>時間の使い方</a:t>
            </a:r>
            <a:r>
              <a:rPr kumimoji="1" lang="ja-JP" altLang="en-US" sz="3600" b="1" dirty="0" smtClean="0">
                <a:latin typeface="Meiryo" panose="020B0604030504040204" pitchFamily="34" charset="-128"/>
                <a:ea typeface="Meiryo" panose="020B0604030504040204" pitchFamily="34" charset="-128"/>
              </a:rPr>
              <a:t>を</a:t>
            </a:r>
            <a:r>
              <a:rPr lang="ja-JP" altLang="en-US" sz="3600" b="1" dirty="0">
                <a:latin typeface="Meiryo" panose="020B0604030504040204" pitchFamily="34" charset="-128"/>
                <a:ea typeface="Meiryo" panose="020B0604030504040204" pitchFamily="34" charset="-128"/>
              </a:rPr>
              <a:t>振り返ろう</a:t>
            </a:r>
            <a:endParaRPr kumimoji="1" lang="ja-JP" altLang="en-US" sz="3600" b="1" dirty="0">
              <a:latin typeface="Meiryo" panose="020B0604030504040204" pitchFamily="34" charset="-128"/>
              <a:ea typeface="Meiryo" panose="020B0604030504040204" pitchFamily="34" charset="-128"/>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86" t="15175" r="25591" b="56752"/>
          <a:stretch/>
        </p:blipFill>
        <p:spPr bwMode="auto">
          <a:xfrm>
            <a:off x="175952" y="1341911"/>
            <a:ext cx="8768965" cy="21602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86" t="65936" r="25591" b="20054"/>
          <a:stretch/>
        </p:blipFill>
        <p:spPr bwMode="auto">
          <a:xfrm>
            <a:off x="185128" y="4221088"/>
            <a:ext cx="8792031" cy="108090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正方形/長方形 4"/>
          <p:cNvSpPr/>
          <p:nvPr/>
        </p:nvSpPr>
        <p:spPr>
          <a:xfrm>
            <a:off x="7667808" y="1485927"/>
            <a:ext cx="1008112"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p:cNvGrpSpPr/>
          <p:nvPr/>
        </p:nvGrpSpPr>
        <p:grpSpPr>
          <a:xfrm>
            <a:off x="0" y="6669015"/>
            <a:ext cx="9537056" cy="230832"/>
            <a:chOff x="64" y="6666595"/>
            <a:chExt cx="9537056" cy="230832"/>
          </a:xfrm>
        </p:grpSpPr>
        <p:sp>
          <p:nvSpPr>
            <p:cNvPr id="10" name="正方形/長方形 9"/>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3" name="テキスト ボックス 12">
            <a:extLst>
              <a:ext uri="{FF2B5EF4-FFF2-40B4-BE49-F238E27FC236}">
                <a16:creationId xmlns:a16="http://schemas.microsoft.com/office/drawing/2014/main" id="{E56C964B-7BCD-FD4E-A78A-81CFEA477367}"/>
              </a:ext>
            </a:extLst>
          </p:cNvPr>
          <p:cNvSpPr txBox="1">
            <a:spLocks noChangeArrowheads="1"/>
          </p:cNvSpPr>
          <p:nvPr/>
        </p:nvSpPr>
        <p:spPr bwMode="auto">
          <a:xfrm>
            <a:off x="1034464" y="-9588"/>
            <a:ext cx="77768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600" dirty="0" smtClean="0">
                <a:latin typeface="HGP創英角ｺﾞｼｯｸUB" panose="020B0900000000000000" pitchFamily="34" charset="-128"/>
                <a:ea typeface="HGP創英角ｺﾞｼｯｸUB" panose="020B0900000000000000" pitchFamily="34" charset="-128"/>
              </a:rPr>
              <a:t>き　　たく　ご　　　　　　じ　かん　　　　つか　　　　かた　　　　　ふ　　　　　かえ　　　　　　</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424410627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0"/>
            <a:ext cx="9144000" cy="114922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457200" y="44624"/>
            <a:ext cx="8229600" cy="1143000"/>
          </a:xfrm>
        </p:spPr>
        <p:txBody>
          <a:bodyPr>
            <a:normAutofit/>
          </a:bodyPr>
          <a:lstStyle/>
          <a:p>
            <a:r>
              <a:rPr kumimoji="1" lang="ja-JP" altLang="en-US" b="1" dirty="0" smtClean="0">
                <a:latin typeface="メイリオ" panose="020B0604030504040204" pitchFamily="50" charset="-128"/>
                <a:ea typeface="メイリオ" panose="020B0604030504040204" pitchFamily="50" charset="-128"/>
              </a:rPr>
              <a:t>となりの人</a:t>
            </a:r>
            <a:r>
              <a:rPr lang="ja-JP" altLang="en-US" b="1" dirty="0" smtClean="0">
                <a:latin typeface="メイリオ" panose="020B0604030504040204" pitchFamily="50" charset="-128"/>
                <a:ea typeface="メイリオ" panose="020B0604030504040204" pitchFamily="50" charset="-128"/>
              </a:rPr>
              <a:t>と共有しよう</a:t>
            </a:r>
            <a:r>
              <a:rPr kumimoji="1" lang="ja-JP" altLang="en-US" b="1" dirty="0" smtClean="0">
                <a:latin typeface="メイリオ" panose="020B0604030504040204" pitchFamily="50" charset="-128"/>
                <a:ea typeface="メイリオ" panose="020B0604030504040204" pitchFamily="50" charset="-128"/>
              </a:rPr>
              <a:t>！</a:t>
            </a:r>
            <a:endParaRPr kumimoji="1" lang="ja-JP" altLang="en-US" b="1" dirty="0">
              <a:latin typeface="メイリオ" panose="020B0604030504040204" pitchFamily="50" charset="-128"/>
              <a:ea typeface="メイリオ" panose="020B0604030504040204" pitchFamily="50" charset="-128"/>
            </a:endParaRPr>
          </a:p>
        </p:txBody>
      </p:sp>
      <p:grpSp>
        <p:nvGrpSpPr>
          <p:cNvPr id="6" name="グループ化 5"/>
          <p:cNvGrpSpPr/>
          <p:nvPr/>
        </p:nvGrpSpPr>
        <p:grpSpPr>
          <a:xfrm>
            <a:off x="0" y="666901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pic>
        <p:nvPicPr>
          <p:cNvPr id="10" name="図 9"/>
          <p:cNvPicPr>
            <a:picLocks noChangeAspect="1"/>
          </p:cNvPicPr>
          <p:nvPr/>
        </p:nvPicPr>
        <p:blipFill rotWithShape="1">
          <a:blip r:embed="rId3"/>
          <a:srcRect l="28744" t="21808" r="26369" b="26582"/>
          <a:stretch/>
        </p:blipFill>
        <p:spPr>
          <a:xfrm>
            <a:off x="1835696" y="2060848"/>
            <a:ext cx="5769651" cy="3593378"/>
          </a:xfrm>
          <a:prstGeom prst="rect">
            <a:avLst/>
          </a:prstGeom>
        </p:spPr>
      </p:pic>
      <p:sp>
        <p:nvSpPr>
          <p:cNvPr id="11" name="テキスト ボックス 10">
            <a:extLst>
              <a:ext uri="{FF2B5EF4-FFF2-40B4-BE49-F238E27FC236}">
                <a16:creationId xmlns:a16="http://schemas.microsoft.com/office/drawing/2014/main" id="{E56C964B-7BCD-FD4E-A78A-81CFEA477367}"/>
              </a:ext>
            </a:extLst>
          </p:cNvPr>
          <p:cNvSpPr txBox="1">
            <a:spLocks noChangeArrowheads="1"/>
          </p:cNvSpPr>
          <p:nvPr/>
        </p:nvSpPr>
        <p:spPr bwMode="auto">
          <a:xfrm>
            <a:off x="3482736" y="-73675"/>
            <a:ext cx="24574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600" dirty="0" smtClean="0">
                <a:latin typeface="HGP創英角ｺﾞｼｯｸUB" panose="020B0900000000000000" pitchFamily="34" charset="-128"/>
                <a:ea typeface="HGP創英角ｺﾞｼｯｸUB" panose="020B0900000000000000" pitchFamily="34" charset="-128"/>
              </a:rPr>
              <a:t>ひと　　　　　きょうゆう　　　　　　</a:t>
            </a:r>
            <a:r>
              <a:rPr lang="ja-JP" altLang="en-US" sz="1600" dirty="0">
                <a:latin typeface="HGP創英角ｺﾞｼｯｸUB" panose="020B0900000000000000" pitchFamily="34" charset="-128"/>
                <a:ea typeface="HGP創英角ｺﾞｼｯｸUB" panose="020B0900000000000000" pitchFamily="34" charset="-128"/>
              </a:rPr>
              <a:t>　</a:t>
            </a:r>
            <a:endParaRPr lang="en-US" altLang="ja-JP" sz="16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334455730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467544" y="1440192"/>
            <a:ext cx="8676456" cy="1809919"/>
          </a:xfrm>
          <a:prstGeom prst="rect">
            <a:avLst/>
          </a:prstGeom>
          <a:noFill/>
        </p:spPr>
        <p:txBody>
          <a:bodyPr wrap="square" rtlCol="0">
            <a:spAutoFit/>
          </a:bodyPr>
          <a:lstStyle/>
          <a:p>
            <a:pPr algn="l">
              <a:lnSpc>
                <a:spcPct val="150000"/>
              </a:lnSpc>
            </a:pPr>
            <a:r>
              <a:rPr kumimoji="1" lang="ja-JP" altLang="en-US" sz="40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○何を変えると　</a:t>
            </a:r>
            <a:r>
              <a:rPr lang="ja-JP" altLang="en-US" sz="4000" b="1" dirty="0">
                <a:solidFill>
                  <a:srgbClr val="FF3399"/>
                </a:solidFill>
                <a:latin typeface="Meiryo UI" panose="020B0604030504040204" pitchFamily="50" charset="-128"/>
                <a:ea typeface="Meiryo UI" panose="020B0604030504040204" pitchFamily="50" charset="-128"/>
                <a:cs typeface="Meiryo UI" panose="020B0604030504040204" pitchFamily="50" charset="-128"/>
              </a:rPr>
              <a:t>早寝早</a:t>
            </a:r>
            <a:r>
              <a:rPr lang="ja-JP" altLang="en-US" sz="40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起きができる？</a:t>
            </a:r>
            <a:endParaRPr kumimoji="1" lang="en-US" altLang="ja-JP" sz="40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a:p>
            <a:pPr algn="l">
              <a:lnSpc>
                <a:spcPct val="150000"/>
              </a:lnSpc>
            </a:pPr>
            <a:r>
              <a:rPr lang="ja-JP" altLang="en-US" sz="4000" b="1" dirty="0" smtClean="0">
                <a:solidFill>
                  <a:srgbClr val="FF3399"/>
                </a:solidFill>
                <a:latin typeface="Meiryo UI" panose="020B0604030504040204" pitchFamily="50" charset="-128"/>
                <a:ea typeface="Meiryo UI" panose="020B0604030504040204" pitchFamily="50" charset="-128"/>
                <a:cs typeface="Meiryo UI" panose="020B0604030504040204" pitchFamily="50" charset="-128"/>
              </a:rPr>
              <a:t>○何なら　変えられる？</a:t>
            </a:r>
            <a:endParaRPr kumimoji="1" lang="ja-JP" altLang="en-US" sz="4000" b="1" dirty="0">
              <a:solidFill>
                <a:srgbClr val="FF3399"/>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4" name="グループ化 3"/>
          <p:cNvGrpSpPr/>
          <p:nvPr/>
        </p:nvGrpSpPr>
        <p:grpSpPr>
          <a:xfrm>
            <a:off x="0" y="6669015"/>
            <a:ext cx="9537056" cy="230832"/>
            <a:chOff x="64" y="6666595"/>
            <a:chExt cx="9537056" cy="230832"/>
          </a:xfrm>
        </p:grpSpPr>
        <p:sp>
          <p:nvSpPr>
            <p:cNvPr id="6" name="正方形/長方形 5"/>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8" name="正方形/長方形 7"/>
          <p:cNvSpPr/>
          <p:nvPr/>
        </p:nvSpPr>
        <p:spPr>
          <a:xfrm>
            <a:off x="0" y="0"/>
            <a:ext cx="9144000" cy="126876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169200" y="226344"/>
            <a:ext cx="8579264" cy="1143000"/>
          </a:xfrm>
        </p:spPr>
        <p:txBody>
          <a:bodyPr>
            <a:normAutofit fontScale="90000"/>
          </a:bodyPr>
          <a:lstStyle/>
          <a:p>
            <a:r>
              <a:rPr kumimoji="1" lang="ja-JP" altLang="en-US" b="1" dirty="0" smtClean="0">
                <a:latin typeface="メイリオ" panose="020B0604030504040204" pitchFamily="50" charset="-128"/>
                <a:ea typeface="メイリオ" panose="020B0604030504040204" pitchFamily="50" charset="-128"/>
              </a:rPr>
              <a:t>となりの人の　</a:t>
            </a:r>
            <a:r>
              <a:rPr lang="ja-JP" altLang="en-US" b="1" dirty="0">
                <a:latin typeface="メイリオ" panose="020B0604030504040204" pitchFamily="50" charset="-128"/>
                <a:ea typeface="メイリオ" panose="020B0604030504040204" pitchFamily="50" charset="-128"/>
              </a:rPr>
              <a:t>変えられる</a:t>
            </a:r>
            <a:r>
              <a:rPr lang="en-US" altLang="ja-JP" b="1" dirty="0" smtClean="0">
                <a:latin typeface="メイリオ" panose="020B0604030504040204" pitchFamily="50" charset="-128"/>
                <a:ea typeface="メイリオ" panose="020B0604030504040204" pitchFamily="50" charset="-128"/>
              </a:rPr>
              <a:t/>
            </a:r>
            <a:br>
              <a:rPr lang="en-US" altLang="ja-JP" b="1" dirty="0" smtClean="0">
                <a:latin typeface="メイリオ" panose="020B0604030504040204" pitchFamily="50" charset="-128"/>
                <a:ea typeface="メイリオ" panose="020B0604030504040204" pitchFamily="50" charset="-128"/>
              </a:rPr>
            </a:br>
            <a:r>
              <a:rPr kumimoji="1" lang="ja-JP" altLang="en-US" b="1" dirty="0" smtClean="0">
                <a:latin typeface="メイリオ" panose="020B0604030504040204" pitchFamily="50" charset="-128"/>
                <a:ea typeface="メイリオ" panose="020B0604030504040204" pitchFamily="50" charset="-128"/>
              </a:rPr>
              <a:t>できるところを一緒に考えよう！</a:t>
            </a:r>
            <a:endParaRPr kumimoji="1" lang="ja-JP" altLang="en-US" b="1" dirty="0">
              <a:latin typeface="メイリオ" panose="020B0604030504040204" pitchFamily="50" charset="-128"/>
              <a:ea typeface="メイリオ" panose="020B0604030504040204" pitchFamily="50" charset="-128"/>
            </a:endParaRPr>
          </a:p>
        </p:txBody>
      </p:sp>
      <p:pic>
        <p:nvPicPr>
          <p:cNvPr id="9" name="図 8"/>
          <p:cNvPicPr>
            <a:picLocks noChangeAspect="1"/>
          </p:cNvPicPr>
          <p:nvPr/>
        </p:nvPicPr>
        <p:blipFill rotWithShape="1">
          <a:blip r:embed="rId3"/>
          <a:srcRect l="28744" t="21808" r="26369" b="26582"/>
          <a:stretch/>
        </p:blipFill>
        <p:spPr>
          <a:xfrm>
            <a:off x="2339752" y="3350695"/>
            <a:ext cx="5119766" cy="3188625"/>
          </a:xfrm>
          <a:prstGeom prst="rect">
            <a:avLst/>
          </a:prstGeom>
        </p:spPr>
      </p:pic>
      <p:sp>
        <p:nvSpPr>
          <p:cNvPr id="10" name="テキスト ボックス 9">
            <a:extLst>
              <a:ext uri="{FF2B5EF4-FFF2-40B4-BE49-F238E27FC236}">
                <a16:creationId xmlns:a16="http://schemas.microsoft.com/office/drawing/2014/main" id="{E56C964B-7BCD-FD4E-A78A-81CFEA477367}"/>
              </a:ext>
            </a:extLst>
          </p:cNvPr>
          <p:cNvSpPr txBox="1">
            <a:spLocks noChangeArrowheads="1"/>
          </p:cNvSpPr>
          <p:nvPr/>
        </p:nvSpPr>
        <p:spPr bwMode="auto">
          <a:xfrm>
            <a:off x="3462589" y="-111363"/>
            <a:ext cx="42777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400" dirty="0" smtClean="0">
                <a:latin typeface="HGP創英角ｺﾞｼｯｸUB" panose="020B0900000000000000" pitchFamily="34" charset="-128"/>
                <a:ea typeface="HGP創英角ｺﾞｼｯｸUB" panose="020B0900000000000000" pitchFamily="34" charset="-128"/>
              </a:rPr>
              <a:t>ひと　　　　　　　　　　　か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11" name="テキスト ボックス 10">
            <a:extLst>
              <a:ext uri="{FF2B5EF4-FFF2-40B4-BE49-F238E27FC236}">
                <a16:creationId xmlns:a16="http://schemas.microsoft.com/office/drawing/2014/main" id="{E56C964B-7BCD-FD4E-A78A-81CFEA477367}"/>
              </a:ext>
            </a:extLst>
          </p:cNvPr>
          <p:cNvSpPr txBox="1">
            <a:spLocks noChangeArrowheads="1"/>
          </p:cNvSpPr>
          <p:nvPr/>
        </p:nvSpPr>
        <p:spPr bwMode="auto">
          <a:xfrm>
            <a:off x="4275407" y="513335"/>
            <a:ext cx="26521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400" dirty="0" smtClean="0">
                <a:latin typeface="HGP創英角ｺﾞｼｯｸUB" panose="020B0900000000000000" pitchFamily="34" charset="-128"/>
                <a:ea typeface="HGP創英角ｺﾞｼｯｸUB" panose="020B0900000000000000" pitchFamily="34" charset="-128"/>
              </a:rPr>
              <a:t>いっ</a:t>
            </a:r>
            <a:r>
              <a:rPr lang="ja-JP" altLang="en-US" sz="1400" dirty="0">
                <a:latin typeface="HGP創英角ｺﾞｼｯｸUB" panose="020B0900000000000000" pitchFamily="34" charset="-128"/>
                <a:ea typeface="HGP創英角ｺﾞｼｯｸUB" panose="020B0900000000000000" pitchFamily="34" charset="-128"/>
              </a:rPr>
              <a:t>　</a:t>
            </a:r>
            <a:r>
              <a:rPr lang="ja-JP" altLang="en-US" sz="1400" dirty="0" smtClean="0">
                <a:latin typeface="HGP創英角ｺﾞｼｯｸUB" panose="020B0900000000000000" pitchFamily="34" charset="-128"/>
                <a:ea typeface="HGP創英角ｺﾞｼｯｸUB" panose="020B0900000000000000" pitchFamily="34" charset="-128"/>
              </a:rPr>
              <a:t>　しょ</a:t>
            </a:r>
            <a:r>
              <a:rPr lang="ja-JP" altLang="en-US" sz="1400" dirty="0">
                <a:latin typeface="HGP創英角ｺﾞｼｯｸUB" panose="020B0900000000000000" pitchFamily="34" charset="-128"/>
                <a:ea typeface="HGP創英角ｺﾞｼｯｸUB" panose="020B0900000000000000" pitchFamily="34" charset="-128"/>
              </a:rPr>
              <a:t>　</a:t>
            </a:r>
            <a:r>
              <a:rPr lang="ja-JP" altLang="en-US" sz="1400" dirty="0" smtClean="0">
                <a:latin typeface="HGP創英角ｺﾞｼｯｸUB" panose="020B0900000000000000" pitchFamily="34" charset="-128"/>
                <a:ea typeface="HGP創英角ｺﾞｼｯｸUB" panose="020B0900000000000000" pitchFamily="34" charset="-128"/>
              </a:rPr>
              <a:t>　　　　かんが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12" name="テキスト ボックス 11">
            <a:extLst>
              <a:ext uri="{FF2B5EF4-FFF2-40B4-BE49-F238E27FC236}">
                <a16:creationId xmlns:a16="http://schemas.microsoft.com/office/drawing/2014/main" id="{E56C964B-7BCD-FD4E-A78A-81CFEA477367}"/>
              </a:ext>
            </a:extLst>
          </p:cNvPr>
          <p:cNvSpPr txBox="1">
            <a:spLocks noChangeArrowheads="1"/>
          </p:cNvSpPr>
          <p:nvPr/>
        </p:nvSpPr>
        <p:spPr bwMode="auto">
          <a:xfrm>
            <a:off x="1058265" y="1389267"/>
            <a:ext cx="5502527" cy="36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400" dirty="0">
                <a:solidFill>
                  <a:srgbClr val="FF3399"/>
                </a:solidFill>
                <a:latin typeface="HGP創英角ｺﾞｼｯｸUB" panose="020B0900000000000000" pitchFamily="34" charset="-128"/>
                <a:ea typeface="HGP創英角ｺﾞｼｯｸUB" panose="020B0900000000000000" pitchFamily="34" charset="-128"/>
              </a:rPr>
              <a:t> </a:t>
            </a:r>
            <a:r>
              <a:rPr lang="ja-JP" altLang="en-US" sz="1400" dirty="0" smtClean="0">
                <a:solidFill>
                  <a:srgbClr val="FF3399"/>
                </a:solidFill>
                <a:latin typeface="HGP創英角ｺﾞｼｯｸUB" panose="020B0900000000000000" pitchFamily="34" charset="-128"/>
                <a:ea typeface="HGP創英角ｺﾞｼｯｸUB" panose="020B0900000000000000" pitchFamily="34" charset="-128"/>
              </a:rPr>
              <a:t>なに           か　　　　　　　　　　　　　　　はや　　ね　　　はや　　お　　　　　　　</a:t>
            </a:r>
            <a:r>
              <a:rPr lang="ja-JP" altLang="en-US" sz="14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4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13" name="テキスト ボックス 12">
            <a:extLst>
              <a:ext uri="{FF2B5EF4-FFF2-40B4-BE49-F238E27FC236}">
                <a16:creationId xmlns:a16="http://schemas.microsoft.com/office/drawing/2014/main" id="{E56C964B-7BCD-FD4E-A78A-81CFEA477367}"/>
              </a:ext>
            </a:extLst>
          </p:cNvPr>
          <p:cNvSpPr txBox="1">
            <a:spLocks noChangeArrowheads="1"/>
          </p:cNvSpPr>
          <p:nvPr/>
        </p:nvSpPr>
        <p:spPr bwMode="auto">
          <a:xfrm>
            <a:off x="1058265" y="2309825"/>
            <a:ext cx="550252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400" dirty="0">
                <a:solidFill>
                  <a:srgbClr val="FF3399"/>
                </a:solidFill>
                <a:latin typeface="HGP創英角ｺﾞｼｯｸUB" panose="020B0900000000000000" pitchFamily="34" charset="-128"/>
                <a:ea typeface="HGP創英角ｺﾞｼｯｸUB" panose="020B0900000000000000" pitchFamily="34" charset="-128"/>
              </a:rPr>
              <a:t> </a:t>
            </a:r>
            <a:r>
              <a:rPr lang="ja-JP" altLang="en-US" sz="1400" dirty="0" smtClean="0">
                <a:solidFill>
                  <a:srgbClr val="FF3399"/>
                </a:solidFill>
                <a:latin typeface="HGP創英角ｺﾞｼｯｸUB" panose="020B0900000000000000" pitchFamily="34" charset="-128"/>
                <a:ea typeface="HGP創英角ｺﾞｼｯｸUB" panose="020B0900000000000000" pitchFamily="34" charset="-128"/>
              </a:rPr>
              <a:t>なに           　　　　　　か　　　　　　　　　</a:t>
            </a:r>
            <a:r>
              <a:rPr lang="ja-JP" altLang="en-US" sz="14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4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11710091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0" y="0"/>
            <a:ext cx="9144000" cy="105273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3"/>
          <a:stretch>
            <a:fillRect/>
          </a:stretch>
        </p:blipFill>
        <p:spPr>
          <a:xfrm>
            <a:off x="755576" y="2216838"/>
            <a:ext cx="3985865" cy="3623756"/>
          </a:xfrm>
          <a:prstGeom prst="rect">
            <a:avLst/>
          </a:prstGeom>
        </p:spPr>
      </p:pic>
      <p:sp>
        <p:nvSpPr>
          <p:cNvPr id="3" name="Text Box 4"/>
          <p:cNvSpPr txBox="1">
            <a:spLocks noChangeArrowheads="1"/>
          </p:cNvSpPr>
          <p:nvPr/>
        </p:nvSpPr>
        <p:spPr bwMode="auto">
          <a:xfrm>
            <a:off x="131919" y="25176"/>
            <a:ext cx="8855770" cy="1368425"/>
          </a:xfrm>
          <a:prstGeom prst="rect">
            <a:avLst/>
          </a:prstGeom>
          <a:noFill/>
          <a:ln w="9525">
            <a:noFill/>
            <a:miter lim="800000"/>
            <a:headEnd/>
            <a:tailEnd/>
          </a:ln>
        </p:spPr>
        <p:txBody>
          <a:bodyPr/>
          <a:lstStyle/>
          <a:p>
            <a:pPr algn="ctr">
              <a:lnSpc>
                <a:spcPct val="150000"/>
              </a:lnSpc>
              <a:spcBef>
                <a:spcPct val="0"/>
              </a:spcBef>
            </a:pPr>
            <a:r>
              <a:rPr lang="ja-JP" altLang="en-US" sz="4000" b="1" dirty="0">
                <a:latin typeface="メイリオ" panose="020B0604030504040204" pitchFamily="50" charset="-128"/>
                <a:ea typeface="メイリオ" panose="020B0604030504040204" pitchFamily="50" charset="-128"/>
              </a:rPr>
              <a:t>目標</a:t>
            </a:r>
            <a:r>
              <a:rPr lang="ja-JP" altLang="en-US" sz="4000" b="1" dirty="0" smtClean="0">
                <a:latin typeface="メイリオ" panose="020B0604030504040204" pitchFamily="50" charset="-128"/>
                <a:ea typeface="メイリオ" panose="020B0604030504040204" pitchFamily="50" charset="-128"/>
              </a:rPr>
              <a:t>を立てる</a:t>
            </a:r>
            <a:endParaRPr lang="en-US" altLang="ja-JP" sz="4000" b="1" dirty="0" smtClean="0">
              <a:latin typeface="メイリオ" panose="020B0604030504040204" pitchFamily="50" charset="-128"/>
              <a:ea typeface="メイリオ" panose="020B0604030504040204" pitchFamily="50" charset="-128"/>
            </a:endParaRPr>
          </a:p>
        </p:txBody>
      </p:sp>
      <p:grpSp>
        <p:nvGrpSpPr>
          <p:cNvPr id="6" name="グループ化 5"/>
          <p:cNvGrpSpPr/>
          <p:nvPr/>
        </p:nvGrpSpPr>
        <p:grpSpPr>
          <a:xfrm>
            <a:off x="64" y="6666595"/>
            <a:ext cx="9537056" cy="230832"/>
            <a:chOff x="64" y="6666595"/>
            <a:chExt cx="9537056" cy="230832"/>
          </a:xfrm>
        </p:grpSpPr>
        <p:sp>
          <p:nvSpPr>
            <p:cNvPr id="7" name="正方形/長方形 6"/>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0" name="テキスト ボックス 9">
            <a:extLst>
              <a:ext uri="{FF2B5EF4-FFF2-40B4-BE49-F238E27FC236}">
                <a16:creationId xmlns:a16="http://schemas.microsoft.com/office/drawing/2014/main" id="{E56C964B-7BCD-FD4E-A78A-81CFEA477367}"/>
              </a:ext>
            </a:extLst>
          </p:cNvPr>
          <p:cNvSpPr txBox="1">
            <a:spLocks noChangeArrowheads="1"/>
          </p:cNvSpPr>
          <p:nvPr/>
        </p:nvSpPr>
        <p:spPr bwMode="auto">
          <a:xfrm>
            <a:off x="2986681" y="-36545"/>
            <a:ext cx="23054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400" dirty="0">
                <a:latin typeface="HGP創英角ｺﾞｼｯｸUB" panose="020B0900000000000000" pitchFamily="34" charset="-128"/>
                <a:ea typeface="HGP創英角ｺﾞｼｯｸUB" panose="020B0900000000000000" pitchFamily="34" charset="-128"/>
              </a:rPr>
              <a:t> </a:t>
            </a:r>
            <a:r>
              <a:rPr lang="ja-JP" altLang="en-US" sz="1400" dirty="0" smtClean="0">
                <a:latin typeface="HGP創英角ｺﾞｼｯｸUB" panose="020B0900000000000000" pitchFamily="34" charset="-128"/>
                <a:ea typeface="HGP創英角ｺﾞｼｯｸUB" panose="020B0900000000000000" pitchFamily="34" charset="-128"/>
              </a:rPr>
              <a:t>もく　 ひょう            </a:t>
            </a:r>
            <a:r>
              <a:rPr lang="ja-JP" altLang="en-US" sz="1400" dirty="0">
                <a:latin typeface="HGP創英角ｺﾞｼｯｸUB" panose="020B0900000000000000" pitchFamily="34" charset="-128"/>
                <a:ea typeface="HGP創英角ｺﾞｼｯｸUB" panose="020B0900000000000000" pitchFamily="34" charset="-128"/>
              </a:rPr>
              <a:t>た</a:t>
            </a:r>
            <a:r>
              <a:rPr lang="ja-JP" altLang="en-US" sz="1400" dirty="0" smtClean="0">
                <a:latin typeface="HGP創英角ｺﾞｼｯｸUB" panose="020B0900000000000000" pitchFamily="34" charset="-128"/>
                <a:ea typeface="HGP創英角ｺﾞｼｯｸUB" panose="020B0900000000000000" pitchFamily="34" charset="-128"/>
              </a:rPr>
              <a:t>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pic>
        <p:nvPicPr>
          <p:cNvPr id="11" name="図 10"/>
          <p:cNvPicPr>
            <a:picLocks noChangeAspect="1"/>
          </p:cNvPicPr>
          <p:nvPr/>
        </p:nvPicPr>
        <p:blipFill rotWithShape="1">
          <a:blip r:embed="rId4"/>
          <a:srcRect l="34256" t="17434" r="31563" b="1151"/>
          <a:stretch/>
        </p:blipFill>
        <p:spPr>
          <a:xfrm>
            <a:off x="5116753" y="1418777"/>
            <a:ext cx="3870936" cy="4994217"/>
          </a:xfrm>
          <a:prstGeom prst="rect">
            <a:avLst/>
          </a:prstGeom>
        </p:spPr>
      </p:pic>
    </p:spTree>
    <p:extLst>
      <p:ext uri="{BB962C8B-B14F-4D97-AF65-F5344CB8AC3E}">
        <p14:creationId xmlns:p14="http://schemas.microsoft.com/office/powerpoint/2010/main" val="28554665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0" y="1"/>
            <a:ext cx="9144000" cy="71453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Text Box 4"/>
          <p:cNvSpPr txBox="1">
            <a:spLocks noChangeArrowheads="1"/>
          </p:cNvSpPr>
          <p:nvPr/>
        </p:nvSpPr>
        <p:spPr bwMode="auto">
          <a:xfrm>
            <a:off x="144115" y="-39282"/>
            <a:ext cx="8855770" cy="948002"/>
          </a:xfrm>
          <a:prstGeom prst="rect">
            <a:avLst/>
          </a:prstGeom>
          <a:noFill/>
          <a:ln w="9525">
            <a:noFill/>
            <a:miter lim="800000"/>
            <a:headEnd/>
            <a:tailEnd/>
          </a:ln>
        </p:spPr>
        <p:txBody>
          <a:bodyPr/>
          <a:lstStyle/>
          <a:p>
            <a:pPr algn="ctr">
              <a:lnSpc>
                <a:spcPct val="150000"/>
              </a:lnSpc>
              <a:spcBef>
                <a:spcPct val="0"/>
              </a:spcBef>
            </a:pPr>
            <a:r>
              <a:rPr lang="ja-JP" altLang="en-US" sz="4000" b="1" dirty="0">
                <a:latin typeface="メイリオ" panose="020B0604030504040204" pitchFamily="50" charset="-128"/>
                <a:ea typeface="メイリオ" panose="020B0604030504040204" pitchFamily="50" charset="-128"/>
              </a:rPr>
              <a:t>生活</a:t>
            </a:r>
            <a:r>
              <a:rPr lang="ja-JP" altLang="en-US" sz="4000" b="1" dirty="0" smtClean="0">
                <a:latin typeface="メイリオ" panose="020B0604030504040204" pitchFamily="50" charset="-128"/>
                <a:ea typeface="メイリオ" panose="020B0604030504040204" pitchFamily="50" charset="-128"/>
              </a:rPr>
              <a:t>習慣チェックシート</a:t>
            </a:r>
            <a:endParaRPr lang="en-US" altLang="ja-JP" sz="4000" b="1" dirty="0" smtClean="0">
              <a:latin typeface="メイリオ" panose="020B0604030504040204" pitchFamily="50" charset="-128"/>
              <a:ea typeface="メイリオ" panose="020B0604030504040204" pitchFamily="50" charset="-128"/>
            </a:endParaRPr>
          </a:p>
        </p:txBody>
      </p:sp>
      <p:sp>
        <p:nvSpPr>
          <p:cNvPr id="7" name="テキスト ボックス 6"/>
          <p:cNvSpPr txBox="1">
            <a:spLocks noChangeArrowheads="1"/>
          </p:cNvSpPr>
          <p:nvPr/>
        </p:nvSpPr>
        <p:spPr bwMode="auto">
          <a:xfrm>
            <a:off x="539552" y="3373695"/>
            <a:ext cx="4691701"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lnSpc>
                <a:spcPts val="2000"/>
              </a:lnSpc>
              <a:spcBef>
                <a:spcPts val="9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☑朝起きてすぐカーテンをあける</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8" name="テキスト ボックス 7"/>
          <p:cNvSpPr txBox="1">
            <a:spLocks noChangeArrowheads="1"/>
          </p:cNvSpPr>
          <p:nvPr/>
        </p:nvSpPr>
        <p:spPr bwMode="auto">
          <a:xfrm>
            <a:off x="539552" y="5019451"/>
            <a:ext cx="28803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ct val="500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☑お昼は体を動かす</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9" name="テキスト ボックス 8"/>
          <p:cNvSpPr txBox="1">
            <a:spLocks noChangeArrowheads="1"/>
          </p:cNvSpPr>
          <p:nvPr/>
        </p:nvSpPr>
        <p:spPr bwMode="auto">
          <a:xfrm>
            <a:off x="541624" y="3864091"/>
            <a:ext cx="31600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ct val="50000"/>
              </a:spcBef>
              <a:defRPr/>
            </a:pP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a:t>
            </a: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朝ごはんをしっかり食べる</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2" name="テキスト ボックス 11"/>
          <p:cNvSpPr txBox="1">
            <a:spLocks noChangeArrowheads="1"/>
          </p:cNvSpPr>
          <p:nvPr/>
        </p:nvSpPr>
        <p:spPr bwMode="auto">
          <a:xfrm>
            <a:off x="4721389" y="3501008"/>
            <a:ext cx="57071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ct val="50000"/>
              </a:spcBef>
              <a:defRPr/>
            </a:pPr>
            <a:r>
              <a:rPr lang="ja-JP" altLang="en-US"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rPr>
              <a:t>☑スマホやゲームは寝る前にしまう</a:t>
            </a:r>
            <a:endParaRPr lang="en-US" altLang="ja-JP"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endParaRPr>
          </a:p>
        </p:txBody>
      </p:sp>
      <p:sp>
        <p:nvSpPr>
          <p:cNvPr id="13" name="テキスト ボックス 12"/>
          <p:cNvSpPr txBox="1">
            <a:spLocks noChangeArrowheads="1"/>
          </p:cNvSpPr>
          <p:nvPr/>
        </p:nvSpPr>
        <p:spPr bwMode="auto">
          <a:xfrm>
            <a:off x="4716016" y="4941168"/>
            <a:ext cx="50237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ct val="500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☑自分で目覚ましアラームセット</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4" name="テキスト ボックス 13"/>
          <p:cNvSpPr txBox="1">
            <a:spLocks noChangeArrowheads="1"/>
          </p:cNvSpPr>
          <p:nvPr/>
        </p:nvSpPr>
        <p:spPr bwMode="auto">
          <a:xfrm>
            <a:off x="4716016" y="5517232"/>
            <a:ext cx="42974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ts val="1200"/>
              </a:spcBef>
              <a:defRPr/>
            </a:pPr>
            <a:r>
              <a:rPr lang="ja-JP" altLang="en-US" sz="2000" dirty="0">
                <a:ln w="12700">
                  <a:noFill/>
                </a:ln>
                <a:solidFill>
                  <a:srgbClr val="FF3399"/>
                </a:solidFill>
                <a:latin typeface="HGP創英角ｺﾞｼｯｸUB" panose="020B0900000000000000" pitchFamily="50" charset="-128"/>
                <a:ea typeface="HGP創英角ｺﾞｼｯｸUB" panose="020B0900000000000000" pitchFamily="50" charset="-128"/>
              </a:rPr>
              <a:t>☑寝る前</a:t>
            </a:r>
            <a:r>
              <a:rPr lang="ja-JP" altLang="en-US"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rPr>
              <a:t>に深呼吸</a:t>
            </a:r>
            <a:r>
              <a:rPr lang="ja-JP" altLang="en-US" sz="2000" dirty="0">
                <a:ln w="12700">
                  <a:noFill/>
                </a:ln>
                <a:solidFill>
                  <a:srgbClr val="FF3399"/>
                </a:solidFill>
                <a:latin typeface="HGP創英角ｺﾞｼｯｸUB" panose="020B0900000000000000" pitchFamily="50" charset="-128"/>
                <a:ea typeface="HGP創英角ｺﾞｼｯｸUB" panose="020B0900000000000000" pitchFamily="50" charset="-128"/>
              </a:rPr>
              <a:t>で</a:t>
            </a:r>
            <a:r>
              <a:rPr lang="ja-JP" altLang="en-US"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rPr>
              <a:t>リラックス</a:t>
            </a:r>
            <a:endParaRPr lang="en-US" altLang="ja-JP" sz="2000" dirty="0">
              <a:ln w="12700">
                <a:noFill/>
              </a:ln>
              <a:solidFill>
                <a:srgbClr val="FF3399"/>
              </a:solidFill>
              <a:latin typeface="HGP創英角ｺﾞｼｯｸUB" panose="020B0900000000000000" pitchFamily="50" charset="-128"/>
              <a:ea typeface="HGP創英角ｺﾞｼｯｸUB" panose="020B0900000000000000" pitchFamily="50" charset="-128"/>
            </a:endParaRPr>
          </a:p>
        </p:txBody>
      </p:sp>
      <p:sp>
        <p:nvSpPr>
          <p:cNvPr id="15" name="正方形/長方形 14"/>
          <p:cNvSpPr/>
          <p:nvPr/>
        </p:nvSpPr>
        <p:spPr bwMode="auto">
          <a:xfrm>
            <a:off x="494817" y="3220652"/>
            <a:ext cx="4005175" cy="2805021"/>
          </a:xfrm>
          <a:prstGeom prst="rect">
            <a:avLst/>
          </a:prstGeom>
          <a:noFill/>
          <a:ln w="57150" cap="flat" cmpd="sng" algn="ctr">
            <a:solidFill>
              <a:srgbClr val="FF6433"/>
            </a:solid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sp>
        <p:nvSpPr>
          <p:cNvPr id="16" name="正方形/長方形 15"/>
          <p:cNvSpPr/>
          <p:nvPr/>
        </p:nvSpPr>
        <p:spPr bwMode="auto">
          <a:xfrm>
            <a:off x="4716016" y="3220652"/>
            <a:ext cx="4009388" cy="2791803"/>
          </a:xfrm>
          <a:prstGeom prst="rect">
            <a:avLst/>
          </a:prstGeom>
          <a:noFill/>
          <a:ln w="57150" cap="flat" cmpd="sng" algn="ctr">
            <a:solidFill>
              <a:srgbClr val="3AAFB9"/>
            </a:solid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5400" b="0" i="0" u="none" strike="noStrike" cap="none" normalizeH="0" baseline="0" smtClean="0">
              <a:ln>
                <a:noFill/>
              </a:ln>
              <a:solidFill>
                <a:srgbClr val="FF0000"/>
              </a:solidFill>
              <a:effectLst/>
              <a:latin typeface="Arial" charset="0"/>
              <a:ea typeface="FC平成極太丸ゴシック体" pitchFamily="49" charset="-128"/>
            </a:endParaRPr>
          </a:p>
        </p:txBody>
      </p:sp>
      <p:sp>
        <p:nvSpPr>
          <p:cNvPr id="17" name="テキスト ボックス 16"/>
          <p:cNvSpPr txBox="1">
            <a:spLocks noChangeArrowheads="1"/>
          </p:cNvSpPr>
          <p:nvPr/>
        </p:nvSpPr>
        <p:spPr bwMode="auto">
          <a:xfrm>
            <a:off x="6424323" y="2852936"/>
            <a:ext cx="31162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ct val="50000"/>
              </a:spcBef>
              <a:defRPr/>
            </a:pP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夜</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18" name="テキスト ボックス 17"/>
          <p:cNvSpPr txBox="1">
            <a:spLocks noChangeArrowheads="1"/>
          </p:cNvSpPr>
          <p:nvPr/>
        </p:nvSpPr>
        <p:spPr bwMode="auto">
          <a:xfrm>
            <a:off x="1830471" y="2837456"/>
            <a:ext cx="17713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ct val="50000"/>
              </a:spcBef>
              <a:defRPr/>
            </a:pP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朝</a:t>
            </a: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a:t>
            </a: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夕方</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pic>
        <p:nvPicPr>
          <p:cNvPr id="19" name="図 18"/>
          <p:cNvPicPr>
            <a:picLocks noChangeAspect="1"/>
          </p:cNvPicPr>
          <p:nvPr/>
        </p:nvPicPr>
        <p:blipFill rotWithShape="1">
          <a:blip r:embed="rId3"/>
          <a:srcRect t="6763"/>
          <a:stretch/>
        </p:blipFill>
        <p:spPr>
          <a:xfrm>
            <a:off x="1469550" y="2819835"/>
            <a:ext cx="400587" cy="387013"/>
          </a:xfrm>
          <a:prstGeom prst="rect">
            <a:avLst/>
          </a:prstGeom>
        </p:spPr>
      </p:pic>
      <p:grpSp>
        <p:nvGrpSpPr>
          <p:cNvPr id="20" name="グループ化 19"/>
          <p:cNvGrpSpPr/>
          <p:nvPr/>
        </p:nvGrpSpPr>
        <p:grpSpPr>
          <a:xfrm>
            <a:off x="5722097" y="2695152"/>
            <a:ext cx="592973" cy="469976"/>
            <a:chOff x="629335" y="-128474"/>
            <a:chExt cx="6507091" cy="5540336"/>
          </a:xfrm>
        </p:grpSpPr>
        <p:pic>
          <p:nvPicPr>
            <p:cNvPr id="21" name="図 20"/>
            <p:cNvPicPr>
              <a:picLocks noChangeAspect="1"/>
            </p:cNvPicPr>
            <p:nvPr/>
          </p:nvPicPr>
          <p:blipFill>
            <a:blip r:embed="rId4"/>
            <a:stretch>
              <a:fillRect/>
            </a:stretch>
          </p:blipFill>
          <p:spPr>
            <a:xfrm>
              <a:off x="2123728" y="548680"/>
              <a:ext cx="5012698" cy="4863182"/>
            </a:xfrm>
            <a:prstGeom prst="rect">
              <a:avLst/>
            </a:prstGeom>
          </p:spPr>
        </p:pic>
        <p:sp>
          <p:nvSpPr>
            <p:cNvPr id="22" name="楕円 21"/>
            <p:cNvSpPr/>
            <p:nvPr/>
          </p:nvSpPr>
          <p:spPr>
            <a:xfrm>
              <a:off x="629335" y="-128474"/>
              <a:ext cx="2952327" cy="272998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 name="グループ化 23"/>
          <p:cNvGrpSpPr/>
          <p:nvPr/>
        </p:nvGrpSpPr>
        <p:grpSpPr>
          <a:xfrm>
            <a:off x="0" y="6662552"/>
            <a:ext cx="9537056" cy="230832"/>
            <a:chOff x="64" y="6666595"/>
            <a:chExt cx="9537056" cy="230832"/>
          </a:xfrm>
        </p:grpSpPr>
        <p:sp>
          <p:nvSpPr>
            <p:cNvPr id="25" name="正方形/長方形 24"/>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27" name="テキスト ボックス 26"/>
          <p:cNvSpPr txBox="1">
            <a:spLocks noChangeArrowheads="1"/>
          </p:cNvSpPr>
          <p:nvPr/>
        </p:nvSpPr>
        <p:spPr bwMode="auto">
          <a:xfrm>
            <a:off x="539552" y="4434413"/>
            <a:ext cx="34736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ts val="1200"/>
              </a:spcBef>
              <a:defRPr/>
            </a:pPr>
            <a:r>
              <a:rPr lang="ja-JP" altLang="en-US" sz="2000" dirty="0">
                <a:ln w="12700">
                  <a:noFill/>
                </a:ln>
                <a:solidFill>
                  <a:srgbClr val="FF3399"/>
                </a:solidFill>
                <a:latin typeface="HGP創英角ｺﾞｼｯｸUB" panose="020B0900000000000000" pitchFamily="50" charset="-128"/>
                <a:ea typeface="HGP創英角ｺﾞｼｯｸUB" panose="020B0900000000000000" pitchFamily="50" charset="-128"/>
              </a:rPr>
              <a:t>☑休みの日</a:t>
            </a:r>
            <a:r>
              <a:rPr lang="ja-JP" altLang="en-US"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rPr>
              <a:t>も寝坊しない</a:t>
            </a:r>
            <a:endParaRPr lang="en-US" altLang="ja-JP" sz="2000" dirty="0">
              <a:ln w="12700">
                <a:noFill/>
              </a:ln>
              <a:solidFill>
                <a:srgbClr val="FF3399"/>
              </a:solidFill>
              <a:latin typeface="HGP創英角ｺﾞｼｯｸUB" panose="020B0900000000000000" pitchFamily="50" charset="-128"/>
              <a:ea typeface="HGP創英角ｺﾞｼｯｸUB" panose="020B0900000000000000" pitchFamily="50" charset="-128"/>
            </a:endParaRPr>
          </a:p>
        </p:txBody>
      </p:sp>
      <p:sp>
        <p:nvSpPr>
          <p:cNvPr id="28" name="テキスト ボックス 27"/>
          <p:cNvSpPr txBox="1">
            <a:spLocks noChangeArrowheads="1"/>
          </p:cNvSpPr>
          <p:nvPr/>
        </p:nvSpPr>
        <p:spPr bwMode="auto">
          <a:xfrm>
            <a:off x="545142" y="5636757"/>
            <a:ext cx="4680519" cy="351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lnSpc>
                <a:spcPts val="2000"/>
              </a:lnSpc>
              <a:spcBef>
                <a:spcPct val="50000"/>
              </a:spcBef>
              <a:defRPr/>
            </a:pPr>
            <a:r>
              <a:rPr lang="ja-JP" altLang="en-US"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rPr>
              <a:t>☑学校から帰って夕方昼寝をしない</a:t>
            </a:r>
            <a:endParaRPr lang="en-US" altLang="ja-JP"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endParaRPr>
          </a:p>
        </p:txBody>
      </p:sp>
      <p:sp>
        <p:nvSpPr>
          <p:cNvPr id="2" name="正方形/長方形 1"/>
          <p:cNvSpPr/>
          <p:nvPr/>
        </p:nvSpPr>
        <p:spPr>
          <a:xfrm>
            <a:off x="294663" y="837883"/>
            <a:ext cx="6480720" cy="1592744"/>
          </a:xfrm>
          <a:prstGeom prst="rect">
            <a:avLst/>
          </a:prstGeom>
        </p:spPr>
        <p:txBody>
          <a:bodyPr wrap="square">
            <a:spAutoFit/>
          </a:bodyPr>
          <a:lstStyle/>
          <a:p>
            <a:pPr>
              <a:lnSpc>
                <a:spcPts val="3600"/>
              </a:lnSpc>
            </a:pPr>
            <a:r>
              <a:rPr lang="ja-JP" altLang="en-US" sz="2400" b="1" dirty="0">
                <a:solidFill>
                  <a:srgbClr val="0070C0"/>
                </a:solidFill>
                <a:latin typeface="メイリオ" panose="020B0604030504040204" pitchFamily="50" charset="-128"/>
                <a:ea typeface="メイリオ" panose="020B0604030504040204" pitchFamily="50" charset="-128"/>
              </a:rPr>
              <a:t>＜</a:t>
            </a:r>
            <a:r>
              <a:rPr lang="ja-JP" altLang="en-US" sz="2400" b="1" dirty="0" smtClean="0">
                <a:solidFill>
                  <a:srgbClr val="0070C0"/>
                </a:solidFill>
                <a:latin typeface="メイリオ" panose="020B0604030504040204" pitchFamily="50" charset="-128"/>
                <a:ea typeface="メイリオ" panose="020B0604030504040204" pitchFamily="50" charset="-128"/>
              </a:rPr>
              <a:t>目標時間を決める＞➡シートに記入</a:t>
            </a:r>
            <a:endParaRPr lang="en-US" altLang="ja-JP" sz="2400" b="1" dirty="0" smtClean="0">
              <a:solidFill>
                <a:srgbClr val="0070C0"/>
              </a:solidFill>
              <a:latin typeface="メイリオ" panose="020B0604030504040204" pitchFamily="50" charset="-128"/>
              <a:ea typeface="メイリオ" panose="020B0604030504040204" pitchFamily="50" charset="-128"/>
            </a:endParaRPr>
          </a:p>
          <a:p>
            <a:pPr>
              <a:lnSpc>
                <a:spcPts val="2700"/>
              </a:lnSpc>
            </a:pPr>
            <a:r>
              <a:rPr lang="ja-JP" altLang="en-US" sz="2400" b="1" dirty="0" smtClean="0">
                <a:solidFill>
                  <a:schemeClr val="tx1">
                    <a:lumMod val="65000"/>
                    <a:lumOff val="35000"/>
                  </a:schemeClr>
                </a:solidFill>
                <a:latin typeface="メイリオ" panose="020B0604030504040204" pitchFamily="50" charset="-128"/>
                <a:ea typeface="メイリオ" panose="020B0604030504040204" pitchFamily="50" charset="-128"/>
              </a:rPr>
              <a:t>　</a:t>
            </a:r>
            <a:r>
              <a:rPr lang="ja-JP" altLang="en-US" sz="2000" b="1" dirty="0" smtClean="0">
                <a:solidFill>
                  <a:schemeClr val="tx1">
                    <a:lumMod val="65000"/>
                    <a:lumOff val="35000"/>
                  </a:schemeClr>
                </a:solidFill>
                <a:latin typeface="メイリオ" panose="020B0604030504040204" pitchFamily="50" charset="-128"/>
                <a:ea typeface="メイリオ" panose="020B0604030504040204" pitchFamily="50" charset="-128"/>
              </a:rPr>
              <a:t>●寝る時間　●起きる時間</a:t>
            </a:r>
            <a:endParaRPr lang="ja-JP" altLang="en-US" sz="2000" b="1" dirty="0">
              <a:solidFill>
                <a:schemeClr val="tx1">
                  <a:lumMod val="65000"/>
                  <a:lumOff val="35000"/>
                </a:schemeClr>
              </a:solidFill>
              <a:latin typeface="メイリオ" panose="020B0604030504040204" pitchFamily="50" charset="-128"/>
              <a:ea typeface="メイリオ" panose="020B0604030504040204" pitchFamily="50" charset="-128"/>
            </a:endParaRPr>
          </a:p>
          <a:p>
            <a:pPr>
              <a:lnSpc>
                <a:spcPts val="2700"/>
              </a:lnSpc>
            </a:pPr>
            <a:r>
              <a:rPr lang="ja-JP" altLang="en-US" sz="2000" b="1" dirty="0" smtClean="0">
                <a:solidFill>
                  <a:schemeClr val="tx1">
                    <a:lumMod val="65000"/>
                    <a:lumOff val="35000"/>
                  </a:schemeClr>
                </a:solidFill>
                <a:latin typeface="メイリオ" panose="020B0604030504040204" pitchFamily="50" charset="-128"/>
                <a:ea typeface="メイリオ" panose="020B0604030504040204" pitchFamily="50" charset="-128"/>
              </a:rPr>
              <a:t>　●テレビ・ビデオをみる時間</a:t>
            </a:r>
            <a:endParaRPr lang="en-US" altLang="ja-JP" sz="2000" b="1" dirty="0" smtClean="0">
              <a:solidFill>
                <a:schemeClr val="tx1">
                  <a:lumMod val="65000"/>
                  <a:lumOff val="35000"/>
                </a:schemeClr>
              </a:solidFill>
              <a:latin typeface="メイリオ" panose="020B0604030504040204" pitchFamily="50" charset="-128"/>
              <a:ea typeface="メイリオ" panose="020B0604030504040204" pitchFamily="50" charset="-128"/>
            </a:endParaRPr>
          </a:p>
          <a:p>
            <a:pPr>
              <a:lnSpc>
                <a:spcPts val="2700"/>
              </a:lnSpc>
            </a:pPr>
            <a:r>
              <a:rPr lang="ja-JP" altLang="en-US" sz="2000" b="1" dirty="0" smtClean="0">
                <a:solidFill>
                  <a:schemeClr val="tx1">
                    <a:lumMod val="65000"/>
                    <a:lumOff val="35000"/>
                  </a:schemeClr>
                </a:solidFill>
                <a:latin typeface="メイリオ" panose="020B0604030504040204" pitchFamily="50" charset="-128"/>
                <a:ea typeface="メイリオ" panose="020B0604030504040204" pitchFamily="50" charset="-128"/>
              </a:rPr>
              <a:t>   </a:t>
            </a:r>
            <a:r>
              <a:rPr lang="ja-JP" altLang="en-US" sz="2000" b="1" dirty="0">
                <a:solidFill>
                  <a:schemeClr val="tx1">
                    <a:lumMod val="65000"/>
                    <a:lumOff val="35000"/>
                  </a:schemeClr>
                </a:solidFill>
                <a:latin typeface="メイリオ" panose="020B0604030504040204" pitchFamily="50" charset="-128"/>
                <a:ea typeface="メイリオ" panose="020B0604030504040204" pitchFamily="50" charset="-128"/>
              </a:rPr>
              <a:t>●</a:t>
            </a:r>
            <a:r>
              <a:rPr lang="ja-JP" altLang="en-US" sz="2000" b="1" dirty="0" smtClean="0">
                <a:solidFill>
                  <a:schemeClr val="tx1">
                    <a:lumMod val="65000"/>
                    <a:lumOff val="35000"/>
                  </a:schemeClr>
                </a:solidFill>
                <a:latin typeface="メイリオ" panose="020B0604030504040204" pitchFamily="50" charset="-128"/>
                <a:ea typeface="メイリオ" panose="020B0604030504040204" pitchFamily="50" charset="-128"/>
              </a:rPr>
              <a:t>ゲーム・スマホ・ネットなどであそぶ時間</a:t>
            </a:r>
            <a:endParaRPr lang="ja-JP" altLang="en-US" sz="20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sp>
        <p:nvSpPr>
          <p:cNvPr id="29" name="テキスト ボックス 28"/>
          <p:cNvSpPr txBox="1">
            <a:spLocks noChangeArrowheads="1"/>
          </p:cNvSpPr>
          <p:nvPr/>
        </p:nvSpPr>
        <p:spPr bwMode="auto">
          <a:xfrm>
            <a:off x="4721389" y="3933056"/>
            <a:ext cx="570711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ct val="50000"/>
              </a:spcBef>
              <a:defRPr/>
            </a:pP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a:t>
            </a: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寝る</a:t>
            </a: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前は明るい光をさけて</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a:p>
            <a:pPr eaLnBrk="1" hangingPunct="1">
              <a:spcBef>
                <a:spcPct val="50000"/>
              </a:spcBef>
              <a:defRPr/>
            </a:pPr>
            <a:r>
              <a:rPr lang="ja-JP" altLang="en-US" sz="2000" dirty="0">
                <a:ln w="12700">
                  <a:noFill/>
                </a:ln>
                <a:solidFill>
                  <a:srgbClr val="595758"/>
                </a:solidFill>
                <a:latin typeface="HGP創英角ｺﾞｼｯｸUB" panose="020B0900000000000000" pitchFamily="50" charset="-128"/>
                <a:ea typeface="HGP創英角ｺﾞｼｯｸUB" panose="020B0900000000000000" pitchFamily="50" charset="-128"/>
              </a:rPr>
              <a:t>　</a:t>
            </a:r>
            <a:r>
              <a:rPr lang="ja-JP" altLang="en-US"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rPr>
              <a:t>のんびりすごす</a:t>
            </a:r>
            <a:endParaRPr lang="en-US" altLang="ja-JP" sz="2000" dirty="0" smtClean="0">
              <a:ln w="12700">
                <a:noFill/>
              </a:ln>
              <a:solidFill>
                <a:srgbClr val="595758"/>
              </a:solidFill>
              <a:latin typeface="HGP創英角ｺﾞｼｯｸUB" panose="020B0900000000000000" pitchFamily="50" charset="-128"/>
              <a:ea typeface="HGP創英角ｺﾞｼｯｸUB" panose="020B0900000000000000" pitchFamily="50" charset="-128"/>
            </a:endParaRPr>
          </a:p>
        </p:txBody>
      </p:sp>
      <p:sp>
        <p:nvSpPr>
          <p:cNvPr id="30" name="正方形/長方形 29"/>
          <p:cNvSpPr/>
          <p:nvPr/>
        </p:nvSpPr>
        <p:spPr>
          <a:xfrm>
            <a:off x="383180" y="2394762"/>
            <a:ext cx="6480720" cy="530915"/>
          </a:xfrm>
          <a:prstGeom prst="rect">
            <a:avLst/>
          </a:prstGeom>
        </p:spPr>
        <p:txBody>
          <a:bodyPr wrap="square">
            <a:spAutoFit/>
          </a:bodyPr>
          <a:lstStyle/>
          <a:p>
            <a:pPr>
              <a:lnSpc>
                <a:spcPts val="3600"/>
              </a:lnSpc>
            </a:pPr>
            <a:r>
              <a:rPr lang="ja-JP" altLang="en-US" sz="2400" b="1" dirty="0" smtClean="0">
                <a:solidFill>
                  <a:srgbClr val="0070C0"/>
                </a:solidFill>
                <a:latin typeface="メイリオ" panose="020B0604030504040204" pitchFamily="50" charset="-128"/>
                <a:ea typeface="メイリオ" panose="020B0604030504040204" pitchFamily="50" charset="-128"/>
              </a:rPr>
              <a:t>＜オリジナル行動目標を決める＞</a:t>
            </a:r>
            <a:endParaRPr lang="en-US" altLang="ja-JP" sz="2400" b="1" dirty="0" smtClean="0">
              <a:solidFill>
                <a:srgbClr val="0070C0"/>
              </a:solidFill>
              <a:latin typeface="メイリオ" panose="020B0604030504040204" pitchFamily="50" charset="-128"/>
              <a:ea typeface="メイリオ" panose="020B0604030504040204" pitchFamily="50" charset="-128"/>
            </a:endParaRPr>
          </a:p>
        </p:txBody>
      </p:sp>
      <p:pic>
        <p:nvPicPr>
          <p:cNvPr id="31" name="図 30"/>
          <p:cNvPicPr>
            <a:picLocks noChangeAspect="1"/>
          </p:cNvPicPr>
          <p:nvPr/>
        </p:nvPicPr>
        <p:blipFill rotWithShape="1">
          <a:blip r:embed="rId5"/>
          <a:srcRect l="32287" t="30531" r="31882" b="16403"/>
          <a:stretch/>
        </p:blipFill>
        <p:spPr>
          <a:xfrm>
            <a:off x="6723550" y="1061412"/>
            <a:ext cx="2152164" cy="1726461"/>
          </a:xfrm>
          <a:prstGeom prst="rect">
            <a:avLst/>
          </a:prstGeom>
        </p:spPr>
      </p:pic>
      <p:sp>
        <p:nvSpPr>
          <p:cNvPr id="32" name="テキスト ボックス 31">
            <a:extLst>
              <a:ext uri="{FF2B5EF4-FFF2-40B4-BE49-F238E27FC236}">
                <a16:creationId xmlns:a16="http://schemas.microsoft.com/office/drawing/2014/main" id="{E56C964B-7BCD-FD4E-A78A-81CFEA477367}"/>
              </a:ext>
            </a:extLst>
          </p:cNvPr>
          <p:cNvSpPr txBox="1">
            <a:spLocks noChangeArrowheads="1"/>
          </p:cNvSpPr>
          <p:nvPr/>
        </p:nvSpPr>
        <p:spPr bwMode="auto">
          <a:xfrm>
            <a:off x="1817408" y="-82842"/>
            <a:ext cx="23054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400" dirty="0" smtClean="0">
                <a:latin typeface="HGP創英角ｺﾞｼｯｸUB" panose="020B0900000000000000" pitchFamily="34" charset="-128"/>
                <a:ea typeface="HGP創英角ｺﾞｼｯｸUB" panose="020B0900000000000000" pitchFamily="34" charset="-128"/>
              </a:rPr>
              <a:t>せい</a:t>
            </a:r>
            <a:r>
              <a:rPr lang="ja-JP" altLang="en-US" sz="1400" dirty="0">
                <a:latin typeface="HGP創英角ｺﾞｼｯｸUB" panose="020B0900000000000000" pitchFamily="34" charset="-128"/>
                <a:ea typeface="HGP創英角ｺﾞｼｯｸUB" panose="020B0900000000000000" pitchFamily="34" charset="-128"/>
              </a:rPr>
              <a:t>　</a:t>
            </a:r>
            <a:r>
              <a:rPr lang="ja-JP" altLang="en-US" sz="1400" dirty="0" smtClean="0">
                <a:latin typeface="HGP創英角ｺﾞｼｯｸUB" panose="020B0900000000000000" pitchFamily="34" charset="-128"/>
                <a:ea typeface="HGP創英角ｺﾞｼｯｸUB" panose="020B0900000000000000" pitchFamily="34" charset="-128"/>
              </a:rPr>
              <a:t>かつ</a:t>
            </a:r>
            <a:r>
              <a:rPr lang="ja-JP" altLang="en-US" sz="1400" dirty="0">
                <a:latin typeface="HGP創英角ｺﾞｼｯｸUB" panose="020B0900000000000000" pitchFamily="34" charset="-128"/>
                <a:ea typeface="HGP創英角ｺﾞｼｯｸUB" panose="020B0900000000000000" pitchFamily="34" charset="-128"/>
              </a:rPr>
              <a:t>　</a:t>
            </a:r>
            <a:r>
              <a:rPr lang="ja-JP" altLang="en-US" sz="1400" dirty="0" smtClean="0">
                <a:latin typeface="HGP創英角ｺﾞｼｯｸUB" panose="020B0900000000000000" pitchFamily="34" charset="-128"/>
                <a:ea typeface="HGP創英角ｺﾞｼｯｸUB" panose="020B0900000000000000" pitchFamily="34" charset="-128"/>
              </a:rPr>
              <a:t> しゅう</a:t>
            </a:r>
            <a:r>
              <a:rPr lang="ja-JP" altLang="en-US" sz="1400" dirty="0">
                <a:latin typeface="HGP創英角ｺﾞｼｯｸUB" panose="020B0900000000000000" pitchFamily="34" charset="-128"/>
                <a:ea typeface="HGP創英角ｺﾞｼｯｸUB" panose="020B0900000000000000" pitchFamily="34" charset="-128"/>
              </a:rPr>
              <a:t>　</a:t>
            </a:r>
            <a:r>
              <a:rPr lang="ja-JP" altLang="en-US" sz="1400" dirty="0" smtClean="0">
                <a:latin typeface="HGP創英角ｺﾞｼｯｸUB" panose="020B0900000000000000" pitchFamily="34" charset="-128"/>
                <a:ea typeface="HGP創英角ｺﾞｼｯｸUB" panose="020B0900000000000000" pitchFamily="34" charset="-128"/>
              </a:rPr>
              <a:t>かん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33" name="テキスト ボックス 32">
            <a:extLst>
              <a:ext uri="{FF2B5EF4-FFF2-40B4-BE49-F238E27FC236}">
                <a16:creationId xmlns:a16="http://schemas.microsoft.com/office/drawing/2014/main" id="{E56C964B-7BCD-FD4E-A78A-81CFEA477367}"/>
              </a:ext>
            </a:extLst>
          </p:cNvPr>
          <p:cNvSpPr txBox="1">
            <a:spLocks noChangeArrowheads="1"/>
          </p:cNvSpPr>
          <p:nvPr/>
        </p:nvSpPr>
        <p:spPr bwMode="auto">
          <a:xfrm>
            <a:off x="625518" y="651162"/>
            <a:ext cx="5083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err="1" smtClean="0">
                <a:solidFill>
                  <a:srgbClr val="0070C0"/>
                </a:solidFill>
                <a:latin typeface="HGP創英角ｺﾞｼｯｸUB" panose="020B0900000000000000" pitchFamily="34" charset="-128"/>
                <a:ea typeface="HGP創英角ｺﾞｼｯｸUB" panose="020B0900000000000000" pitchFamily="34" charset="-128"/>
              </a:rPr>
              <a:t>もくひょう</a:t>
            </a:r>
            <a:r>
              <a:rPr lang="ja-JP" altLang="en-US" sz="1200" dirty="0" smtClean="0">
                <a:solidFill>
                  <a:srgbClr val="0070C0"/>
                </a:solidFill>
                <a:latin typeface="HGP創英角ｺﾞｼｯｸUB" panose="020B0900000000000000" pitchFamily="34" charset="-128"/>
                <a:ea typeface="HGP創英角ｺﾞｼｯｸUB" panose="020B0900000000000000" pitchFamily="34" charset="-128"/>
              </a:rPr>
              <a:t>　じ　かん　　　　き　　　　　　　　　　　　　　　　　　　　　　　　　き　にゅう　　　　　　 　　　　　　　　　　　　　　　　　　　　　　　</a:t>
            </a:r>
            <a:r>
              <a:rPr lang="ja-JP" altLang="en-US" sz="1200" dirty="0">
                <a:solidFill>
                  <a:srgbClr val="0070C0"/>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rgbClr val="0070C0"/>
              </a:solidFill>
              <a:latin typeface="HGP創英角ｺﾞｼｯｸUB" panose="020B0900000000000000" pitchFamily="34" charset="-128"/>
              <a:ea typeface="HGP創英角ｺﾞｼｯｸUB" panose="020B0900000000000000" pitchFamily="34" charset="-128"/>
            </a:endParaRPr>
          </a:p>
        </p:txBody>
      </p:sp>
      <p:sp>
        <p:nvSpPr>
          <p:cNvPr id="34" name="テキスト ボックス 33">
            <a:extLst>
              <a:ext uri="{FF2B5EF4-FFF2-40B4-BE49-F238E27FC236}">
                <a16:creationId xmlns:a16="http://schemas.microsoft.com/office/drawing/2014/main" id="{E56C964B-7BCD-FD4E-A78A-81CFEA477367}"/>
              </a:ext>
            </a:extLst>
          </p:cNvPr>
          <p:cNvSpPr txBox="1">
            <a:spLocks noChangeArrowheads="1"/>
          </p:cNvSpPr>
          <p:nvPr/>
        </p:nvSpPr>
        <p:spPr bwMode="auto">
          <a:xfrm>
            <a:off x="2250271" y="2230487"/>
            <a:ext cx="230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smtClean="0">
                <a:solidFill>
                  <a:srgbClr val="0070C0"/>
                </a:solidFill>
                <a:latin typeface="HGP創英角ｺﾞｼｯｸUB" panose="020B0900000000000000" pitchFamily="34" charset="-128"/>
                <a:ea typeface="HGP創英角ｺﾞｼｯｸUB" panose="020B0900000000000000" pitchFamily="34" charset="-128"/>
              </a:rPr>
              <a:t>こうどう　も</a:t>
            </a:r>
            <a:r>
              <a:rPr lang="ja-JP" altLang="en-US" sz="1200" dirty="0" err="1" smtClean="0">
                <a:solidFill>
                  <a:srgbClr val="0070C0"/>
                </a:solidFill>
                <a:latin typeface="HGP創英角ｺﾞｼｯｸUB" panose="020B0900000000000000" pitchFamily="34" charset="-128"/>
                <a:ea typeface="HGP創英角ｺﾞｼｯｸUB" panose="020B0900000000000000" pitchFamily="34" charset="-128"/>
              </a:rPr>
              <a:t>くひょう</a:t>
            </a:r>
            <a:r>
              <a:rPr lang="ja-JP" altLang="en-US" sz="1200" dirty="0" smtClean="0">
                <a:solidFill>
                  <a:srgbClr val="0070C0"/>
                </a:solidFill>
                <a:latin typeface="HGP創英角ｺﾞｼｯｸUB" panose="020B0900000000000000" pitchFamily="34" charset="-128"/>
                <a:ea typeface="HGP創英角ｺﾞｼｯｸUB" panose="020B0900000000000000" pitchFamily="34" charset="-128"/>
              </a:rPr>
              <a:t>　　　　き　　　　　　 　　　　　　　　　　　　　　　　　　　　　　　</a:t>
            </a:r>
            <a:r>
              <a:rPr lang="ja-JP" altLang="en-US" sz="1200" dirty="0">
                <a:solidFill>
                  <a:srgbClr val="0070C0"/>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rgbClr val="0070C0"/>
              </a:solidFill>
              <a:latin typeface="HGP創英角ｺﾞｼｯｸUB" panose="020B0900000000000000" pitchFamily="34" charset="-128"/>
              <a:ea typeface="HGP創英角ｺﾞｼｯｸUB" panose="020B0900000000000000" pitchFamily="34" charset="-128"/>
            </a:endParaRPr>
          </a:p>
        </p:txBody>
      </p:sp>
      <p:sp>
        <p:nvSpPr>
          <p:cNvPr id="35" name="テキスト ボックス 34">
            <a:extLst>
              <a:ext uri="{FF2B5EF4-FFF2-40B4-BE49-F238E27FC236}">
                <a16:creationId xmlns:a16="http://schemas.microsoft.com/office/drawing/2014/main" id="{E56C964B-7BCD-FD4E-A78A-81CFEA477367}"/>
              </a:ext>
            </a:extLst>
          </p:cNvPr>
          <p:cNvSpPr txBox="1">
            <a:spLocks noChangeArrowheads="1"/>
          </p:cNvSpPr>
          <p:nvPr/>
        </p:nvSpPr>
        <p:spPr bwMode="auto">
          <a:xfrm>
            <a:off x="769125" y="1085555"/>
            <a:ext cx="33964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ね　　　　じ　かん</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お　　　　　　じ　かん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6" name="テキスト ボックス 35">
            <a:extLst>
              <a:ext uri="{FF2B5EF4-FFF2-40B4-BE49-F238E27FC236}">
                <a16:creationId xmlns:a16="http://schemas.microsoft.com/office/drawing/2014/main" id="{E56C964B-7BCD-FD4E-A78A-81CFEA477367}"/>
              </a:ext>
            </a:extLst>
          </p:cNvPr>
          <p:cNvSpPr txBox="1">
            <a:spLocks noChangeArrowheads="1"/>
          </p:cNvSpPr>
          <p:nvPr/>
        </p:nvSpPr>
        <p:spPr bwMode="auto">
          <a:xfrm>
            <a:off x="3306143" y="1464695"/>
            <a:ext cx="10723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じかん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7" name="テキスト ボックス 36">
            <a:extLst>
              <a:ext uri="{FF2B5EF4-FFF2-40B4-BE49-F238E27FC236}">
                <a16:creationId xmlns:a16="http://schemas.microsoft.com/office/drawing/2014/main" id="{E56C964B-7BCD-FD4E-A78A-81CFEA477367}"/>
              </a:ext>
            </a:extLst>
          </p:cNvPr>
          <p:cNvSpPr txBox="1">
            <a:spLocks noChangeArrowheads="1"/>
          </p:cNvSpPr>
          <p:nvPr/>
        </p:nvSpPr>
        <p:spPr bwMode="auto">
          <a:xfrm>
            <a:off x="658965" y="3126370"/>
            <a:ext cx="8886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あさ お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8" name="テキスト ボックス 37">
            <a:extLst>
              <a:ext uri="{FF2B5EF4-FFF2-40B4-BE49-F238E27FC236}">
                <a16:creationId xmlns:a16="http://schemas.microsoft.com/office/drawing/2014/main" id="{E56C964B-7BCD-FD4E-A78A-81CFEA477367}"/>
              </a:ext>
            </a:extLst>
          </p:cNvPr>
          <p:cNvSpPr txBox="1">
            <a:spLocks noChangeArrowheads="1"/>
          </p:cNvSpPr>
          <p:nvPr/>
        </p:nvSpPr>
        <p:spPr bwMode="auto">
          <a:xfrm>
            <a:off x="6343385" y="2708920"/>
            <a:ext cx="175031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1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よる　　　　　　 　　　　　　　　　　　　　　　　　　　　　　　</a:t>
            </a:r>
            <a:r>
              <a:rPr lang="ja-JP" altLang="en-US" sz="11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1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39" name="テキスト ボックス 38">
            <a:extLst>
              <a:ext uri="{FF2B5EF4-FFF2-40B4-BE49-F238E27FC236}">
                <a16:creationId xmlns:a16="http://schemas.microsoft.com/office/drawing/2014/main" id="{E56C964B-7BCD-FD4E-A78A-81CFEA477367}"/>
              </a:ext>
            </a:extLst>
          </p:cNvPr>
          <p:cNvSpPr txBox="1">
            <a:spLocks noChangeArrowheads="1"/>
          </p:cNvSpPr>
          <p:nvPr/>
        </p:nvSpPr>
        <p:spPr bwMode="auto">
          <a:xfrm>
            <a:off x="640677" y="3658995"/>
            <a:ext cx="2629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あさ 　　　　　　　　　　　　　　　　　た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0" name="テキスト ボックス 39">
            <a:extLst>
              <a:ext uri="{FF2B5EF4-FFF2-40B4-BE49-F238E27FC236}">
                <a16:creationId xmlns:a16="http://schemas.microsoft.com/office/drawing/2014/main" id="{E56C964B-7BCD-FD4E-A78A-81CFEA477367}"/>
              </a:ext>
            </a:extLst>
          </p:cNvPr>
          <p:cNvSpPr txBox="1">
            <a:spLocks noChangeArrowheads="1"/>
          </p:cNvSpPr>
          <p:nvPr/>
        </p:nvSpPr>
        <p:spPr bwMode="auto">
          <a:xfrm>
            <a:off x="657860" y="4226992"/>
            <a:ext cx="2113939"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smtClean="0">
                <a:solidFill>
                  <a:srgbClr val="FF3399"/>
                </a:solidFill>
                <a:latin typeface="HGP創英角ｺﾞｼｯｸUB" panose="020B0900000000000000" pitchFamily="34" charset="-128"/>
                <a:ea typeface="HGP創英角ｺﾞｼｯｸUB" panose="020B0900000000000000" pitchFamily="34" charset="-128"/>
              </a:rPr>
              <a:t>　や</a:t>
            </a:r>
            <a:r>
              <a:rPr lang="ja-JP" altLang="en-US" sz="1200" dirty="0" err="1" smtClean="0">
                <a:solidFill>
                  <a:srgbClr val="FF3399"/>
                </a:solidFill>
                <a:latin typeface="HGP創英角ｺﾞｼｯｸUB" panose="020B0900000000000000" pitchFamily="34" charset="-128"/>
                <a:ea typeface="HGP創英角ｺﾞｼｯｸUB" panose="020B0900000000000000" pitchFamily="34" charset="-128"/>
              </a:rPr>
              <a:t>す</a:t>
            </a:r>
            <a:r>
              <a:rPr lang="ja-JP" altLang="en-US" sz="1200" dirty="0" smtClean="0">
                <a:solidFill>
                  <a:srgbClr val="FF3399"/>
                </a:solidFill>
                <a:latin typeface="HGP創英角ｺﾞｼｯｸUB" panose="020B0900000000000000" pitchFamily="34" charset="-128"/>
                <a:ea typeface="HGP創英角ｺﾞｼｯｸUB" panose="020B0900000000000000" pitchFamily="34" charset="-128"/>
              </a:rPr>
              <a:t>　　　　　ひ　　　 ね ぼう　　　　　　 　　　　　　　　　　　　　　　　　　　　　　　</a:t>
            </a:r>
            <a:r>
              <a:rPr lang="ja-JP" altLang="en-US" sz="12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41" name="テキスト ボックス 40">
            <a:extLst>
              <a:ext uri="{FF2B5EF4-FFF2-40B4-BE49-F238E27FC236}">
                <a16:creationId xmlns:a16="http://schemas.microsoft.com/office/drawing/2014/main" id="{E56C964B-7BCD-FD4E-A78A-81CFEA477367}"/>
              </a:ext>
            </a:extLst>
          </p:cNvPr>
          <p:cNvSpPr txBox="1">
            <a:spLocks noChangeArrowheads="1"/>
          </p:cNvSpPr>
          <p:nvPr/>
        </p:nvSpPr>
        <p:spPr bwMode="auto">
          <a:xfrm>
            <a:off x="862399" y="4820543"/>
            <a:ext cx="21139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ひる　　からだ　うご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2" name="テキスト ボックス 41">
            <a:extLst>
              <a:ext uri="{FF2B5EF4-FFF2-40B4-BE49-F238E27FC236}">
                <a16:creationId xmlns:a16="http://schemas.microsoft.com/office/drawing/2014/main" id="{E56C964B-7BCD-FD4E-A78A-81CFEA477367}"/>
              </a:ext>
            </a:extLst>
          </p:cNvPr>
          <p:cNvSpPr txBox="1">
            <a:spLocks noChangeArrowheads="1"/>
          </p:cNvSpPr>
          <p:nvPr/>
        </p:nvSpPr>
        <p:spPr bwMode="auto">
          <a:xfrm>
            <a:off x="737288" y="5370521"/>
            <a:ext cx="3257667"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err="1">
                <a:solidFill>
                  <a:srgbClr val="FF3399"/>
                </a:solidFill>
                <a:latin typeface="HGP創英角ｺﾞｼｯｸUB" panose="020B0900000000000000" pitchFamily="34" charset="-128"/>
                <a:ea typeface="HGP創英角ｺﾞｼｯｸUB" panose="020B0900000000000000" pitchFamily="34" charset="-128"/>
              </a:rPr>
              <a:t>がっ</a:t>
            </a:r>
            <a:r>
              <a:rPr lang="ja-JP" altLang="en-US" sz="1200" dirty="0" smtClean="0">
                <a:solidFill>
                  <a:srgbClr val="FF3399"/>
                </a:solidFill>
                <a:latin typeface="HGP創英角ｺﾞｼｯｸUB" panose="020B0900000000000000" pitchFamily="34" charset="-128"/>
                <a:ea typeface="HGP創英角ｺﾞｼｯｸUB" panose="020B0900000000000000" pitchFamily="34" charset="-128"/>
              </a:rPr>
              <a:t>こう　　　　　かえ　　　　ゆうがたひるね　　　　　　 　　　　　　　　　　　　　　　　　　　　　　　</a:t>
            </a:r>
            <a:r>
              <a:rPr lang="ja-JP" altLang="en-US" sz="12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43" name="テキスト ボックス 42">
            <a:extLst>
              <a:ext uri="{FF2B5EF4-FFF2-40B4-BE49-F238E27FC236}">
                <a16:creationId xmlns:a16="http://schemas.microsoft.com/office/drawing/2014/main" id="{E56C964B-7BCD-FD4E-A78A-81CFEA477367}"/>
              </a:ext>
            </a:extLst>
          </p:cNvPr>
          <p:cNvSpPr txBox="1">
            <a:spLocks noChangeArrowheads="1"/>
          </p:cNvSpPr>
          <p:nvPr/>
        </p:nvSpPr>
        <p:spPr bwMode="auto">
          <a:xfrm>
            <a:off x="6690167" y="3300852"/>
            <a:ext cx="1054104"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smtClean="0">
                <a:solidFill>
                  <a:srgbClr val="FF3399"/>
                </a:solidFill>
                <a:latin typeface="HGP創英角ｺﾞｼｯｸUB" panose="020B0900000000000000" pitchFamily="34" charset="-128"/>
                <a:ea typeface="HGP創英角ｺﾞｼｯｸUB" panose="020B0900000000000000" pitchFamily="34" charset="-128"/>
              </a:rPr>
              <a:t>　ね　　　まえ　　　　　　 　　　　　　　　　　　　　　　　　　　　　　　</a:t>
            </a:r>
            <a:r>
              <a:rPr lang="ja-JP" altLang="en-US" sz="12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44" name="テキスト ボックス 43">
            <a:extLst>
              <a:ext uri="{FF2B5EF4-FFF2-40B4-BE49-F238E27FC236}">
                <a16:creationId xmlns:a16="http://schemas.microsoft.com/office/drawing/2014/main" id="{E56C964B-7BCD-FD4E-A78A-81CFEA477367}"/>
              </a:ext>
            </a:extLst>
          </p:cNvPr>
          <p:cNvSpPr txBox="1">
            <a:spLocks noChangeArrowheads="1"/>
          </p:cNvSpPr>
          <p:nvPr/>
        </p:nvSpPr>
        <p:spPr bwMode="auto">
          <a:xfrm>
            <a:off x="4883350" y="3710860"/>
            <a:ext cx="242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ね　　　まえ</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あか　　　　ひかり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5" name="テキスト ボックス 44">
            <a:extLst>
              <a:ext uri="{FF2B5EF4-FFF2-40B4-BE49-F238E27FC236}">
                <a16:creationId xmlns:a16="http://schemas.microsoft.com/office/drawing/2014/main" id="{E56C964B-7BCD-FD4E-A78A-81CFEA477367}"/>
              </a:ext>
            </a:extLst>
          </p:cNvPr>
          <p:cNvSpPr txBox="1">
            <a:spLocks noChangeArrowheads="1"/>
          </p:cNvSpPr>
          <p:nvPr/>
        </p:nvSpPr>
        <p:spPr bwMode="auto">
          <a:xfrm>
            <a:off x="4902990" y="4745382"/>
            <a:ext cx="242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じぶん　　　め　ざ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6" name="テキスト ボックス 45">
            <a:extLst>
              <a:ext uri="{FF2B5EF4-FFF2-40B4-BE49-F238E27FC236}">
                <a16:creationId xmlns:a16="http://schemas.microsoft.com/office/drawing/2014/main" id="{E56C964B-7BCD-FD4E-A78A-81CFEA477367}"/>
              </a:ext>
            </a:extLst>
          </p:cNvPr>
          <p:cNvSpPr txBox="1">
            <a:spLocks noChangeArrowheads="1"/>
          </p:cNvSpPr>
          <p:nvPr/>
        </p:nvSpPr>
        <p:spPr bwMode="auto">
          <a:xfrm>
            <a:off x="4884702" y="5301208"/>
            <a:ext cx="2424953" cy="32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smtClean="0">
                <a:solidFill>
                  <a:srgbClr val="FF3399"/>
                </a:solidFill>
                <a:latin typeface="HGP創英角ｺﾞｼｯｸUB" panose="020B0900000000000000" pitchFamily="34" charset="-128"/>
                <a:ea typeface="HGP創英角ｺﾞｼｯｸUB" panose="020B0900000000000000" pitchFamily="34" charset="-128"/>
              </a:rPr>
              <a:t>　ね　　 まえ</a:t>
            </a:r>
            <a:r>
              <a:rPr lang="ja-JP" altLang="en-US" sz="1200" dirty="0">
                <a:solidFill>
                  <a:srgbClr val="FF3399"/>
                </a:solidFill>
                <a:latin typeface="HGP創英角ｺﾞｼｯｸUB" panose="020B0900000000000000" pitchFamily="34" charset="-128"/>
                <a:ea typeface="HGP創英角ｺﾞｼｯｸUB" panose="020B0900000000000000" pitchFamily="34" charset="-128"/>
              </a:rPr>
              <a:t>　</a:t>
            </a:r>
            <a:r>
              <a:rPr lang="ja-JP" altLang="en-US" sz="1200" dirty="0" smtClean="0">
                <a:solidFill>
                  <a:srgbClr val="FF3399"/>
                </a:solidFill>
                <a:latin typeface="HGP創英角ｺﾞｼｯｸUB" panose="020B0900000000000000" pitchFamily="34" charset="-128"/>
                <a:ea typeface="HGP創英角ｺﾞｼｯｸUB" panose="020B0900000000000000" pitchFamily="34" charset="-128"/>
              </a:rPr>
              <a:t> 　しん こきゅう　　　　　　 　　　　　　　　　　　　　　　　　　　　　　　</a:t>
            </a:r>
            <a:r>
              <a:rPr lang="ja-JP" altLang="en-US" sz="12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47" name="テキスト ボックス 46"/>
          <p:cNvSpPr txBox="1">
            <a:spLocks noChangeArrowheads="1"/>
          </p:cNvSpPr>
          <p:nvPr/>
        </p:nvSpPr>
        <p:spPr bwMode="auto">
          <a:xfrm>
            <a:off x="543748" y="6014918"/>
            <a:ext cx="834873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5400">
                <a:solidFill>
                  <a:srgbClr val="FF0000"/>
                </a:solidFill>
                <a:latin typeface="Arial" pitchFamily="34" charset="0"/>
                <a:ea typeface="FC平成極太丸ゴシック体"/>
                <a:cs typeface="FC平成極太丸ゴシック体"/>
              </a:defRPr>
            </a:lvl1pPr>
            <a:lvl2pPr marL="742950" indent="-285750" eaLnBrk="0" hangingPunct="0">
              <a:defRPr kumimoji="1" sz="5400">
                <a:solidFill>
                  <a:srgbClr val="FF0000"/>
                </a:solidFill>
                <a:latin typeface="Arial" pitchFamily="34" charset="0"/>
                <a:ea typeface="FC平成極太丸ゴシック体"/>
                <a:cs typeface="FC平成極太丸ゴシック体"/>
              </a:defRPr>
            </a:lvl2pPr>
            <a:lvl3pPr marL="1143000" indent="-228600" eaLnBrk="0" hangingPunct="0">
              <a:defRPr kumimoji="1" sz="5400">
                <a:solidFill>
                  <a:srgbClr val="FF0000"/>
                </a:solidFill>
                <a:latin typeface="Arial" pitchFamily="34" charset="0"/>
                <a:ea typeface="FC平成極太丸ゴシック体"/>
                <a:cs typeface="FC平成極太丸ゴシック体"/>
              </a:defRPr>
            </a:lvl3pPr>
            <a:lvl4pPr marL="1600200" indent="-228600" eaLnBrk="0" hangingPunct="0">
              <a:defRPr kumimoji="1" sz="5400">
                <a:solidFill>
                  <a:srgbClr val="FF0000"/>
                </a:solidFill>
                <a:latin typeface="Arial" pitchFamily="34" charset="0"/>
                <a:ea typeface="FC平成極太丸ゴシック体"/>
                <a:cs typeface="FC平成極太丸ゴシック体"/>
              </a:defRPr>
            </a:lvl4pPr>
            <a:lvl5pPr marL="2057400" indent="-228600" eaLnBrk="0" hangingPunct="0">
              <a:defRPr kumimoji="1" sz="5400">
                <a:solidFill>
                  <a:srgbClr val="FF0000"/>
                </a:solidFill>
                <a:latin typeface="Arial" pitchFamily="34" charset="0"/>
                <a:ea typeface="FC平成極太丸ゴシック体"/>
                <a:cs typeface="FC平成極太丸ゴシック体"/>
              </a:defRPr>
            </a:lvl5pPr>
            <a:lvl6pPr marL="25146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6pPr>
            <a:lvl7pPr marL="29718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7pPr>
            <a:lvl8pPr marL="34290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8pPr>
            <a:lvl9pPr marL="3886200" indent="-228600" eaLnBrk="0" fontAlgn="base" hangingPunct="0">
              <a:spcBef>
                <a:spcPct val="0"/>
              </a:spcBef>
              <a:spcAft>
                <a:spcPct val="0"/>
              </a:spcAft>
              <a:defRPr kumimoji="1" sz="5400">
                <a:solidFill>
                  <a:srgbClr val="FF0000"/>
                </a:solidFill>
                <a:latin typeface="Arial" pitchFamily="34" charset="0"/>
                <a:ea typeface="FC平成極太丸ゴシック体"/>
                <a:cs typeface="FC平成極太丸ゴシック体"/>
              </a:defRPr>
            </a:lvl9pPr>
          </a:lstStyle>
          <a:p>
            <a:pPr eaLnBrk="1" hangingPunct="1">
              <a:spcBef>
                <a:spcPts val="1200"/>
              </a:spcBef>
              <a:defRPr/>
            </a:pPr>
            <a:r>
              <a:rPr lang="ja-JP" altLang="en-US"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rPr>
              <a:t>＊赤字は、全体の生活習慣チェック表にはのっていない項目です。</a:t>
            </a:r>
            <a:r>
              <a:rPr lang="ja-JP" altLang="en-US" sz="2000" dirty="0">
                <a:ln w="12700">
                  <a:noFill/>
                </a:ln>
                <a:solidFill>
                  <a:srgbClr val="FF3399"/>
                </a:solidFill>
                <a:latin typeface="HGP創英角ｺﾞｼｯｸUB" panose="020B0900000000000000" pitchFamily="50" charset="-128"/>
                <a:ea typeface="HGP創英角ｺﾞｼｯｸUB" panose="020B0900000000000000" pitchFamily="50" charset="-128"/>
              </a:rPr>
              <a:t>　</a:t>
            </a:r>
            <a:r>
              <a:rPr lang="ja-JP" altLang="en-US" sz="2000" dirty="0" smtClean="0">
                <a:ln w="12700">
                  <a:noFill/>
                </a:ln>
                <a:solidFill>
                  <a:srgbClr val="FF3399"/>
                </a:solidFill>
                <a:latin typeface="HGP創英角ｺﾞｼｯｸUB" panose="020B0900000000000000" pitchFamily="50" charset="-128"/>
                <a:ea typeface="HGP創英角ｺﾞｼｯｸUB" panose="020B0900000000000000" pitchFamily="50" charset="-128"/>
              </a:rPr>
              <a:t>　　　　　（オリジナル目標にぴったり）</a:t>
            </a:r>
            <a:endParaRPr lang="en-US" altLang="ja-JP" sz="2000" dirty="0">
              <a:ln w="12700">
                <a:noFill/>
              </a:ln>
              <a:solidFill>
                <a:srgbClr val="FF3399"/>
              </a:solidFill>
              <a:latin typeface="HGP創英角ｺﾞｼｯｸUB" panose="020B0900000000000000" pitchFamily="50" charset="-128"/>
              <a:ea typeface="HGP創英角ｺﾞｼｯｸUB" panose="020B0900000000000000" pitchFamily="50" charset="-128"/>
            </a:endParaRPr>
          </a:p>
        </p:txBody>
      </p:sp>
      <p:sp>
        <p:nvSpPr>
          <p:cNvPr id="48" name="テキスト ボックス 47">
            <a:extLst>
              <a:ext uri="{FF2B5EF4-FFF2-40B4-BE49-F238E27FC236}">
                <a16:creationId xmlns:a16="http://schemas.microsoft.com/office/drawing/2014/main" id="{E56C964B-7BCD-FD4E-A78A-81CFEA477367}"/>
              </a:ext>
            </a:extLst>
          </p:cNvPr>
          <p:cNvSpPr txBox="1">
            <a:spLocks noChangeArrowheads="1"/>
          </p:cNvSpPr>
          <p:nvPr/>
        </p:nvSpPr>
        <p:spPr bwMode="auto">
          <a:xfrm>
            <a:off x="5087986" y="1778913"/>
            <a:ext cx="10723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じかん　　　　　　 　　　　　　　　　　　　　　　　　　　　　　　</a:t>
            </a:r>
            <a:r>
              <a:rPr lang="ja-JP" altLang="en-US" sz="12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2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
        <p:nvSpPr>
          <p:cNvPr id="49" name="テキスト ボックス 48">
            <a:extLst>
              <a:ext uri="{FF2B5EF4-FFF2-40B4-BE49-F238E27FC236}">
                <a16:creationId xmlns:a16="http://schemas.microsoft.com/office/drawing/2014/main" id="{E56C964B-7BCD-FD4E-A78A-81CFEA477367}"/>
              </a:ext>
            </a:extLst>
          </p:cNvPr>
          <p:cNvSpPr txBox="1">
            <a:spLocks noChangeArrowheads="1"/>
          </p:cNvSpPr>
          <p:nvPr/>
        </p:nvSpPr>
        <p:spPr bwMode="auto">
          <a:xfrm>
            <a:off x="1758793" y="2696148"/>
            <a:ext cx="175031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1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あさ　　　ゆうが</a:t>
            </a:r>
            <a:r>
              <a:rPr lang="ja-JP" altLang="en-US" sz="1100" dirty="0" err="1"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た</a:t>
            </a:r>
            <a:r>
              <a:rPr lang="ja-JP" altLang="en-US" sz="11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r>
              <a:rPr lang="ja-JP" altLang="en-US" sz="1100" dirty="0">
                <a:solidFill>
                  <a:schemeClr val="tx1">
                    <a:lumMod val="65000"/>
                    <a:lumOff val="35000"/>
                  </a:schemeClr>
                </a:solidFill>
                <a:latin typeface="HGP創英角ｺﾞｼｯｸUB" panose="020B0900000000000000" pitchFamily="34" charset="-128"/>
                <a:ea typeface="HGP創英角ｺﾞｼｯｸUB" panose="020B0900000000000000" pitchFamily="34" charset="-128"/>
              </a:rPr>
              <a:t>　</a:t>
            </a:r>
            <a:endParaRPr lang="en-US" altLang="ja-JP" sz="1100" dirty="0" smtClean="0">
              <a:solidFill>
                <a:schemeClr val="tx1">
                  <a:lumMod val="65000"/>
                  <a:lumOff val="35000"/>
                </a:schemeClr>
              </a:solidFill>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286319650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bwMode="auto">
          <a:xfrm>
            <a:off x="-24050" y="-1984"/>
            <a:ext cx="9168049" cy="982712"/>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74295" tIns="8890" rIns="74295" bIns="889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4800" b="0" i="0" u="none" strike="noStrike" cap="none" normalizeH="0" baseline="0" smtClean="0">
              <a:ln>
                <a:noFill/>
              </a:ln>
              <a:solidFill>
                <a:srgbClr val="FF0000"/>
              </a:solidFill>
              <a:effectLst/>
              <a:latin typeface="Arial" charset="0"/>
              <a:ea typeface="FC平成極太丸ゴシック体" pitchFamily="49" charset="-128"/>
            </a:endParaRPr>
          </a:p>
        </p:txBody>
      </p:sp>
      <p:sp>
        <p:nvSpPr>
          <p:cNvPr id="6" name="タイトル 1"/>
          <p:cNvSpPr>
            <a:spLocks noGrp="1"/>
          </p:cNvSpPr>
          <p:nvPr>
            <p:ph type="title"/>
          </p:nvPr>
        </p:nvSpPr>
        <p:spPr>
          <a:xfrm>
            <a:off x="0" y="2952"/>
            <a:ext cx="9144000" cy="1143000"/>
          </a:xfrm>
        </p:spPr>
        <p:txBody>
          <a:bodyPr>
            <a:normAutofit/>
          </a:bodyPr>
          <a:lstStyle/>
          <a:p>
            <a:r>
              <a:rPr lang="ja-JP" altLang="en-US" sz="4000" b="1" dirty="0" smtClean="0">
                <a:latin typeface="メイリオ" panose="020B0604030504040204" pitchFamily="50" charset="-128"/>
                <a:ea typeface="メイリオ" panose="020B0604030504040204" pitchFamily="50" charset="-128"/>
              </a:rPr>
              <a:t>毎日の時間の使い方で将来が決まる</a:t>
            </a:r>
            <a:endParaRPr kumimoji="1" lang="ja-JP" altLang="en-US" sz="4000" b="1" dirty="0">
              <a:latin typeface="メイリオ" panose="020B0604030504040204" pitchFamily="50" charset="-128"/>
              <a:ea typeface="メイリオ" panose="020B0604030504040204" pitchFamily="50" charset="-128"/>
            </a:endParaRPr>
          </a:p>
        </p:txBody>
      </p:sp>
      <p:sp>
        <p:nvSpPr>
          <p:cNvPr id="2" name="テキスト ボックス 1"/>
          <p:cNvSpPr txBox="1"/>
          <p:nvPr/>
        </p:nvSpPr>
        <p:spPr>
          <a:xfrm>
            <a:off x="323528" y="1349912"/>
            <a:ext cx="3894400" cy="523220"/>
          </a:xfrm>
          <a:prstGeom prst="rect">
            <a:avLst/>
          </a:prstGeom>
          <a:solidFill>
            <a:schemeClr val="bg1"/>
          </a:solidFill>
          <a:ln w="38100">
            <a:solidFill>
              <a:schemeClr val="tx1">
                <a:lumMod val="50000"/>
                <a:lumOff val="50000"/>
              </a:schemeClr>
            </a:solidFill>
          </a:ln>
        </p:spPr>
        <p:txBody>
          <a:bodyPr wrap="square" rtlCol="0">
            <a:spAutoFit/>
          </a:bodyPr>
          <a:lstStyle/>
          <a:p>
            <a:pPr algn="ctr"/>
            <a:r>
              <a:rPr lang="ja-JP" altLang="en-US" sz="2800" b="1" dirty="0" smtClean="0">
                <a:solidFill>
                  <a:srgbClr val="0066FF"/>
                </a:solidFill>
                <a:latin typeface="メイリオ" panose="020B0604030504040204" pitchFamily="50" charset="-128"/>
                <a:ea typeface="メイリオ" panose="020B0604030504040204" pitchFamily="50" charset="-128"/>
              </a:rPr>
              <a:t>いま、やるべきこと</a:t>
            </a:r>
            <a:endParaRPr kumimoji="1" lang="ja-JP" altLang="en-US" sz="2800" b="1" dirty="0">
              <a:solidFill>
                <a:srgbClr val="0066FF"/>
              </a:solidFill>
              <a:latin typeface="メイリオ" panose="020B0604030504040204" pitchFamily="50" charset="-128"/>
              <a:ea typeface="メイリオ" panose="020B0604030504040204" pitchFamily="50" charset="-128"/>
            </a:endParaRPr>
          </a:p>
        </p:txBody>
      </p:sp>
      <p:sp>
        <p:nvSpPr>
          <p:cNvPr id="8" name="テキスト ボックス 7"/>
          <p:cNvSpPr txBox="1"/>
          <p:nvPr/>
        </p:nvSpPr>
        <p:spPr>
          <a:xfrm>
            <a:off x="4572000" y="1364800"/>
            <a:ext cx="3841824" cy="523220"/>
          </a:xfrm>
          <a:prstGeom prst="rect">
            <a:avLst/>
          </a:prstGeom>
          <a:solidFill>
            <a:schemeClr val="bg1"/>
          </a:solidFill>
          <a:ln w="38100">
            <a:solidFill>
              <a:schemeClr val="tx1">
                <a:lumMod val="50000"/>
                <a:lumOff val="50000"/>
              </a:schemeClr>
            </a:solidFill>
          </a:ln>
        </p:spPr>
        <p:txBody>
          <a:bodyPr wrap="square" rtlCol="0">
            <a:spAutoFit/>
          </a:bodyPr>
          <a:lstStyle/>
          <a:p>
            <a:pPr algn="ctr"/>
            <a:r>
              <a:rPr lang="ja-JP" altLang="en-US" sz="2800" b="1" dirty="0" smtClean="0">
                <a:solidFill>
                  <a:srgbClr val="0066FF"/>
                </a:solidFill>
                <a:latin typeface="メイリオ" panose="020B0604030504040204" pitchFamily="50" charset="-128"/>
                <a:ea typeface="メイリオ" panose="020B0604030504040204" pitchFamily="50" charset="-128"/>
              </a:rPr>
              <a:t>いま、やりたいこと</a:t>
            </a:r>
            <a:endParaRPr lang="en-US" altLang="ja-JP" sz="2800" b="1" dirty="0" smtClean="0">
              <a:solidFill>
                <a:srgbClr val="0066FF"/>
              </a:solidFill>
              <a:latin typeface="メイリオ" panose="020B0604030504040204" pitchFamily="50" charset="-128"/>
              <a:ea typeface="メイリオ" panose="020B0604030504040204" pitchFamily="50" charset="-128"/>
            </a:endParaRPr>
          </a:p>
        </p:txBody>
      </p:sp>
      <p:sp>
        <p:nvSpPr>
          <p:cNvPr id="9" name="テキスト ボックス 8"/>
          <p:cNvSpPr txBox="1"/>
          <p:nvPr/>
        </p:nvSpPr>
        <p:spPr>
          <a:xfrm>
            <a:off x="611560" y="5229200"/>
            <a:ext cx="8712968" cy="1272143"/>
          </a:xfrm>
          <a:prstGeom prst="rect">
            <a:avLst/>
          </a:prstGeom>
          <a:noFill/>
          <a:ln>
            <a:noFill/>
          </a:ln>
        </p:spPr>
        <p:txBody>
          <a:bodyPr wrap="square" rtlCol="0">
            <a:spAutoFit/>
          </a:bodyPr>
          <a:lstStyle/>
          <a:p>
            <a:r>
              <a:rPr lang="ja-JP" altLang="en-US" sz="3600" b="1" dirty="0" smtClean="0">
                <a:solidFill>
                  <a:srgbClr val="FF3399"/>
                </a:solidFill>
                <a:latin typeface="メイリオ" panose="020B0604030504040204" pitchFamily="50" charset="-128"/>
                <a:ea typeface="メイリオ" panose="020B0604030504040204" pitchFamily="50" charset="-128"/>
              </a:rPr>
              <a:t>どちらも大事！　自分で選ぶ・決める</a:t>
            </a:r>
            <a:endParaRPr lang="en-US" altLang="ja-JP" sz="3600" b="1" dirty="0" smtClean="0">
              <a:solidFill>
                <a:srgbClr val="FF3399"/>
              </a:solidFill>
              <a:latin typeface="メイリオ" panose="020B0604030504040204" pitchFamily="50" charset="-128"/>
              <a:ea typeface="メイリオ" panose="020B0604030504040204" pitchFamily="50" charset="-128"/>
            </a:endParaRPr>
          </a:p>
          <a:p>
            <a:r>
              <a:rPr lang="en-US" altLang="ja-JP" sz="2400" b="1" u="sng" dirty="0" smtClean="0">
                <a:solidFill>
                  <a:schemeClr val="tx1"/>
                </a:solidFill>
                <a:latin typeface="メイリオ" panose="020B0604030504040204" pitchFamily="50" charset="-128"/>
                <a:ea typeface="メイリオ" panose="020B0604030504040204" pitchFamily="50" charset="-128"/>
                <a:cs typeface="Arial" panose="020B0604020202020204" pitchFamily="34" charset="0"/>
              </a:rPr>
              <a:t>Life is a series of choices.</a:t>
            </a:r>
            <a:r>
              <a:rPr lang="en-US" altLang="ja-JP" sz="2400" b="1" dirty="0" smtClean="0">
                <a:solidFill>
                  <a:schemeClr val="tx1"/>
                </a:solidFill>
                <a:latin typeface="メイリオ" panose="020B0604030504040204" pitchFamily="50" charset="-128"/>
                <a:ea typeface="メイリオ" panose="020B0604030504040204" pitchFamily="50" charset="-128"/>
                <a:cs typeface="Arial" panose="020B0604020202020204" pitchFamily="34" charset="0"/>
              </a:rPr>
              <a:t> </a:t>
            </a:r>
            <a:r>
              <a:rPr lang="ja-JP" altLang="en-US" sz="2400" b="1" dirty="0" smtClean="0">
                <a:solidFill>
                  <a:schemeClr val="tx1"/>
                </a:solidFill>
                <a:latin typeface="メイリオ" panose="020B0604030504040204" pitchFamily="50" charset="-128"/>
                <a:ea typeface="メイリオ" panose="020B0604030504040204" pitchFamily="50" charset="-128"/>
                <a:cs typeface="Arial" panose="020B0604020202020204" pitchFamily="34" charset="0"/>
              </a:rPr>
              <a:t>⇒</a:t>
            </a:r>
            <a:r>
              <a:rPr lang="ja-JP" altLang="en-US" sz="2400" b="1" dirty="0" smtClean="0">
                <a:solidFill>
                  <a:schemeClr val="tx1"/>
                </a:solidFill>
                <a:latin typeface="メイリオ" panose="020B0604030504040204" pitchFamily="50" charset="-128"/>
                <a:ea typeface="メイリオ" panose="020B0604030504040204" pitchFamily="50" charset="-128"/>
              </a:rPr>
              <a:t>人生は</a:t>
            </a:r>
            <a:r>
              <a:rPr lang="ja-JP" altLang="en-US" sz="2400" b="1" dirty="0" smtClean="0">
                <a:latin typeface="メイリオ" panose="020B0604030504040204" pitchFamily="50" charset="-128"/>
                <a:ea typeface="メイリオ" panose="020B0604030504040204" pitchFamily="50" charset="-128"/>
              </a:rPr>
              <a:t>選択</a:t>
            </a:r>
            <a:r>
              <a:rPr lang="ja-JP" altLang="en-US" sz="2400" b="1" dirty="0" smtClean="0">
                <a:solidFill>
                  <a:schemeClr val="tx1"/>
                </a:solidFill>
                <a:latin typeface="メイリオ" panose="020B0604030504040204" pitchFamily="50" charset="-128"/>
                <a:ea typeface="メイリオ" panose="020B0604030504040204" pitchFamily="50" charset="-128"/>
              </a:rPr>
              <a:t>の連続である</a:t>
            </a:r>
            <a:endParaRPr lang="en-US" altLang="ja-JP" sz="2400" b="1" dirty="0" smtClean="0">
              <a:solidFill>
                <a:schemeClr val="tx1"/>
              </a:solidFill>
              <a:latin typeface="メイリオ" panose="020B0604030504040204" pitchFamily="50" charset="-128"/>
              <a:ea typeface="メイリオ" panose="020B0604030504040204" pitchFamily="50" charset="-128"/>
            </a:endParaRPr>
          </a:p>
          <a:p>
            <a:pPr algn="l">
              <a:lnSpc>
                <a:spcPts val="1000"/>
              </a:lnSpc>
            </a:pPr>
            <a:r>
              <a:rPr lang="ja-JP" altLang="en-US" sz="2400" b="1" dirty="0" smtClean="0">
                <a:solidFill>
                  <a:schemeClr val="tx1"/>
                </a:solidFill>
                <a:latin typeface="メイリオ" panose="020B0604030504040204" pitchFamily="50" charset="-128"/>
                <a:ea typeface="メイリオ" panose="020B0604030504040204" pitchFamily="50" charset="-128"/>
              </a:rPr>
              <a:t>　　　　</a:t>
            </a:r>
            <a:r>
              <a:rPr lang="ja-JP" altLang="en-US" sz="2400" b="1" dirty="0">
                <a:solidFill>
                  <a:schemeClr val="tx1"/>
                </a:solidFill>
                <a:latin typeface="メイリオ" panose="020B0604030504040204" pitchFamily="50" charset="-128"/>
                <a:ea typeface="メイリオ" panose="020B0604030504040204" pitchFamily="50" charset="-128"/>
              </a:rPr>
              <a:t> </a:t>
            </a:r>
            <a:endParaRPr lang="en-US" altLang="ja-JP" sz="2400" b="1" dirty="0" smtClean="0">
              <a:solidFill>
                <a:schemeClr val="tx1"/>
              </a:solidFill>
              <a:latin typeface="メイリオ" panose="020B0604030504040204" pitchFamily="50" charset="-128"/>
              <a:ea typeface="メイリオ" panose="020B0604030504040204" pitchFamily="50" charset="-128"/>
            </a:endParaRPr>
          </a:p>
          <a:p>
            <a:pPr algn="l">
              <a:lnSpc>
                <a:spcPts val="1000"/>
              </a:lnSpc>
            </a:pPr>
            <a:r>
              <a:rPr lang="en-US" altLang="ja-JP" sz="2400" b="1" dirty="0" smtClean="0">
                <a:solidFill>
                  <a:schemeClr val="tx1"/>
                </a:solidFill>
                <a:latin typeface="メイリオ" panose="020B0604030504040204" pitchFamily="50" charset="-128"/>
                <a:ea typeface="メイリオ" panose="020B0604030504040204" pitchFamily="50" charset="-128"/>
              </a:rPr>
              <a:t>by.</a:t>
            </a:r>
            <a:r>
              <a:rPr lang="ja-JP" altLang="en-US" sz="2000" b="1" dirty="0" smtClean="0">
                <a:solidFill>
                  <a:schemeClr val="tx1"/>
                </a:solidFill>
                <a:latin typeface="メイリオ" panose="020B0604030504040204" pitchFamily="50" charset="-128"/>
                <a:ea typeface="メイリオ" panose="020B0604030504040204" pitchFamily="50" charset="-128"/>
              </a:rPr>
              <a:t>シェイク・スピア</a:t>
            </a:r>
            <a:endParaRPr lang="en-US" altLang="ja-JP" sz="2000" b="1" dirty="0" smtClean="0">
              <a:solidFill>
                <a:schemeClr val="tx1"/>
              </a:solidFill>
              <a:latin typeface="メイリオ" panose="020B0604030504040204" pitchFamily="50" charset="-128"/>
              <a:ea typeface="メイリオ" panose="020B0604030504040204" pitchFamily="50" charset="-128"/>
            </a:endParaRPr>
          </a:p>
        </p:txBody>
      </p:sp>
      <p:pic>
        <p:nvPicPr>
          <p:cNvPr id="10" name="図 9"/>
          <p:cNvPicPr>
            <a:picLocks noChangeAspect="1"/>
          </p:cNvPicPr>
          <p:nvPr/>
        </p:nvPicPr>
        <p:blipFill rotWithShape="1">
          <a:blip r:embed="rId3"/>
          <a:srcRect l="33152" t="27734" r="32142" b="19465"/>
          <a:stretch/>
        </p:blipFill>
        <p:spPr>
          <a:xfrm>
            <a:off x="2817183" y="1943844"/>
            <a:ext cx="3485582" cy="2872416"/>
          </a:xfrm>
          <a:prstGeom prst="rect">
            <a:avLst/>
          </a:prstGeom>
        </p:spPr>
      </p:pic>
      <p:grpSp>
        <p:nvGrpSpPr>
          <p:cNvPr id="12" name="グループ化 11"/>
          <p:cNvGrpSpPr/>
          <p:nvPr/>
        </p:nvGrpSpPr>
        <p:grpSpPr>
          <a:xfrm>
            <a:off x="0" y="6669015"/>
            <a:ext cx="9537056" cy="230832"/>
            <a:chOff x="64" y="6666595"/>
            <a:chExt cx="9537056" cy="230832"/>
          </a:xfrm>
        </p:grpSpPr>
        <p:sp>
          <p:nvSpPr>
            <p:cNvPr id="13" name="正方形/長方形 12"/>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
        <p:nvSpPr>
          <p:cNvPr id="11" name="テキスト ボックス 10">
            <a:extLst>
              <a:ext uri="{FF2B5EF4-FFF2-40B4-BE49-F238E27FC236}">
                <a16:creationId xmlns:a16="http://schemas.microsoft.com/office/drawing/2014/main" id="{E56C964B-7BCD-FD4E-A78A-81CFEA477367}"/>
              </a:ext>
            </a:extLst>
          </p:cNvPr>
          <p:cNvSpPr txBox="1">
            <a:spLocks noChangeArrowheads="1"/>
          </p:cNvSpPr>
          <p:nvPr/>
        </p:nvSpPr>
        <p:spPr bwMode="auto">
          <a:xfrm>
            <a:off x="542310" y="-67651"/>
            <a:ext cx="806213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400" dirty="0" smtClean="0">
                <a:latin typeface="HGP創英角ｺﾞｼｯｸUB" panose="020B0900000000000000" pitchFamily="34" charset="-128"/>
                <a:ea typeface="HGP創英角ｺﾞｼｯｸUB" panose="020B0900000000000000" pitchFamily="34" charset="-128"/>
              </a:rPr>
              <a:t>まい 　に</a:t>
            </a:r>
            <a:r>
              <a:rPr lang="ja-JP" altLang="en-US" sz="1400" dirty="0" err="1" smtClean="0">
                <a:latin typeface="HGP創英角ｺﾞｼｯｸUB" panose="020B0900000000000000" pitchFamily="34" charset="-128"/>
                <a:ea typeface="HGP創英角ｺﾞｼｯｸUB" panose="020B0900000000000000" pitchFamily="34" charset="-128"/>
              </a:rPr>
              <a:t>ち</a:t>
            </a:r>
            <a:r>
              <a:rPr lang="ja-JP" altLang="en-US" sz="1400" dirty="0" smtClean="0">
                <a:latin typeface="HGP創英角ｺﾞｼｯｸUB" panose="020B0900000000000000" pitchFamily="34" charset="-128"/>
                <a:ea typeface="HGP創英角ｺﾞｼｯｸUB" panose="020B0900000000000000" pitchFamily="34" charset="-128"/>
              </a:rPr>
              <a:t>　　　　　　　じ　　かん　　　　　　つか　　　　　　かた　　　　　しょう　ら</a:t>
            </a:r>
            <a:r>
              <a:rPr lang="ja-JP" altLang="en-US" sz="1400" dirty="0" err="1" smtClean="0">
                <a:latin typeface="HGP創英角ｺﾞｼｯｸUB" panose="020B0900000000000000" pitchFamily="34" charset="-128"/>
                <a:ea typeface="HGP創英角ｺﾞｼｯｸUB" panose="020B0900000000000000" pitchFamily="34" charset="-128"/>
              </a:rPr>
              <a:t>い</a:t>
            </a:r>
            <a:r>
              <a:rPr lang="ja-JP" altLang="en-US" sz="1400" dirty="0" smtClean="0">
                <a:latin typeface="HGP創英角ｺﾞｼｯｸUB" panose="020B0900000000000000" pitchFamily="34" charset="-128"/>
                <a:ea typeface="HGP創英角ｺﾞｼｯｸUB" panose="020B0900000000000000" pitchFamily="34" charset="-128"/>
              </a:rPr>
              <a:t>　　　　　　　き　　　　　　　 　　　　　　　　　　　　　　　　　　　　　　　</a:t>
            </a:r>
            <a:r>
              <a:rPr lang="ja-JP" altLang="en-US" sz="1400" dirty="0">
                <a:latin typeface="HGP創英角ｺﾞｼｯｸUB" panose="020B0900000000000000" pitchFamily="34" charset="-128"/>
                <a:ea typeface="HGP創英角ｺﾞｼｯｸUB" panose="020B0900000000000000" pitchFamily="34" charset="-128"/>
              </a:rPr>
              <a:t>　</a:t>
            </a:r>
            <a:endParaRPr lang="en-US" altLang="ja-JP" sz="1400" dirty="0" smtClean="0">
              <a:latin typeface="HGP創英角ｺﾞｼｯｸUB" panose="020B0900000000000000" pitchFamily="34" charset="-128"/>
              <a:ea typeface="HGP創英角ｺﾞｼｯｸUB" panose="020B0900000000000000" pitchFamily="34" charset="-128"/>
            </a:endParaRPr>
          </a:p>
        </p:txBody>
      </p:sp>
      <p:sp>
        <p:nvSpPr>
          <p:cNvPr id="15" name="テキスト ボックス 14">
            <a:extLst>
              <a:ext uri="{FF2B5EF4-FFF2-40B4-BE49-F238E27FC236}">
                <a16:creationId xmlns:a16="http://schemas.microsoft.com/office/drawing/2014/main" id="{E56C964B-7BCD-FD4E-A78A-81CFEA477367}"/>
              </a:ext>
            </a:extLst>
          </p:cNvPr>
          <p:cNvSpPr txBox="1">
            <a:spLocks noChangeArrowheads="1"/>
          </p:cNvSpPr>
          <p:nvPr/>
        </p:nvSpPr>
        <p:spPr bwMode="auto">
          <a:xfrm>
            <a:off x="2574064" y="4905716"/>
            <a:ext cx="6336704" cy="36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400" dirty="0" smtClean="0">
                <a:solidFill>
                  <a:srgbClr val="FF3399"/>
                </a:solidFill>
                <a:latin typeface="HGP創英角ｺﾞｼｯｸUB" panose="020B0900000000000000" pitchFamily="34" charset="-128"/>
                <a:ea typeface="HGP創英角ｺﾞｼｯｸUB" panose="020B0900000000000000" pitchFamily="34" charset="-128"/>
              </a:rPr>
              <a:t>だい　じ　　　　　　　　　　　じ　　ぶん　　　　　えら　　　　　　　　　　き　　　　　　　 　　　　　　　　　　　　　　　　　　　　　　　</a:t>
            </a:r>
            <a:r>
              <a:rPr lang="ja-JP" altLang="en-US" sz="1400" dirty="0">
                <a:solidFill>
                  <a:srgbClr val="FF3399"/>
                </a:solidFill>
                <a:latin typeface="HGP創英角ｺﾞｼｯｸUB" panose="020B0900000000000000" pitchFamily="34" charset="-128"/>
                <a:ea typeface="HGP創英角ｺﾞｼｯｸUB" panose="020B0900000000000000" pitchFamily="34" charset="-128"/>
              </a:rPr>
              <a:t>　</a:t>
            </a:r>
            <a:endParaRPr lang="en-US" altLang="ja-JP" sz="1400" dirty="0" smtClean="0">
              <a:solidFill>
                <a:srgbClr val="FF3399"/>
              </a:solidFill>
              <a:latin typeface="HGP創英角ｺﾞｼｯｸUB" panose="020B0900000000000000" pitchFamily="34" charset="-128"/>
              <a:ea typeface="HGP創英角ｺﾞｼｯｸUB" panose="020B0900000000000000" pitchFamily="34" charset="-128"/>
            </a:endParaRPr>
          </a:p>
        </p:txBody>
      </p:sp>
      <p:sp>
        <p:nvSpPr>
          <p:cNvPr id="16" name="テキスト ボックス 15">
            <a:extLst>
              <a:ext uri="{FF2B5EF4-FFF2-40B4-BE49-F238E27FC236}">
                <a16:creationId xmlns:a16="http://schemas.microsoft.com/office/drawing/2014/main" id="{E56C964B-7BCD-FD4E-A78A-81CFEA477367}"/>
              </a:ext>
            </a:extLst>
          </p:cNvPr>
          <p:cNvSpPr txBox="1">
            <a:spLocks noChangeArrowheads="1"/>
          </p:cNvSpPr>
          <p:nvPr/>
        </p:nvSpPr>
        <p:spPr bwMode="auto">
          <a:xfrm>
            <a:off x="5220072" y="5559813"/>
            <a:ext cx="3600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50000"/>
              </a:lnSpc>
              <a:spcBef>
                <a:spcPct val="0"/>
              </a:spcBef>
              <a:buFontTx/>
              <a:buNone/>
              <a:tabLst>
                <a:tab pos="1079500" algn="l"/>
              </a:tabLst>
            </a:pPr>
            <a:r>
              <a:rPr lang="ja-JP" altLang="en-US" sz="1200" dirty="0" smtClean="0">
                <a:latin typeface="HGP創英角ｺﾞｼｯｸUB" panose="020B0900000000000000" pitchFamily="34" charset="-128"/>
                <a:ea typeface="HGP創英角ｺﾞｼｯｸUB" panose="020B0900000000000000" pitchFamily="34" charset="-128"/>
              </a:rPr>
              <a:t>じんせい　　　せんたく　　　　れんぞく　　　　　　　 　　　　　　　　　　　　　　　　　　　　　　　</a:t>
            </a:r>
            <a:r>
              <a:rPr lang="ja-JP" altLang="en-US" sz="1200" dirty="0">
                <a:latin typeface="HGP創英角ｺﾞｼｯｸUB" panose="020B0900000000000000" pitchFamily="34" charset="-128"/>
                <a:ea typeface="HGP創英角ｺﾞｼｯｸUB" panose="020B0900000000000000" pitchFamily="34" charset="-128"/>
              </a:rPr>
              <a:t>　</a:t>
            </a:r>
            <a:endParaRPr lang="en-US" altLang="ja-JP" sz="1200" dirty="0" smtClean="0">
              <a:latin typeface="HGP創英角ｺﾞｼｯｸUB" panose="020B0900000000000000" pitchFamily="34" charset="-128"/>
              <a:ea typeface="HGP創英角ｺﾞｼｯｸUB" panose="020B0900000000000000" pitchFamily="34" charset="-128"/>
            </a:endParaRPr>
          </a:p>
        </p:txBody>
      </p:sp>
    </p:spTree>
    <p:extLst>
      <p:ext uri="{BB962C8B-B14F-4D97-AF65-F5344CB8AC3E}">
        <p14:creationId xmlns:p14="http://schemas.microsoft.com/office/powerpoint/2010/main" val="6588834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23560" y="4331221"/>
            <a:ext cx="8496944" cy="2031325"/>
          </a:xfrm>
          <a:prstGeom prst="rect">
            <a:avLst/>
          </a:prstGeom>
          <a:ln w="57150">
            <a:solidFill>
              <a:schemeClr val="tx1">
                <a:lumMod val="50000"/>
                <a:lumOff val="50000"/>
              </a:schemeClr>
            </a:solidFill>
          </a:ln>
        </p:spPr>
        <p:txBody>
          <a:bodyPr wrap="square">
            <a:spAutoFit/>
          </a:bodyPr>
          <a:lstStyle/>
          <a:p>
            <a:r>
              <a:rPr lang="ja-JP" altLang="en-US" dirty="0" smtClean="0">
                <a:solidFill>
                  <a:schemeClr val="tx1">
                    <a:lumMod val="65000"/>
                    <a:lumOff val="35000"/>
                  </a:schemeClr>
                </a:solidFill>
                <a:ea typeface="ＭＳ ゴシック" panose="020B0609070205080204" pitchFamily="49" charset="-128"/>
              </a:rPr>
              <a:t>本スライドは、文部科学省および日本学術振興会が交付する科学研究費助成事業による「行動科学に基づいた学齢期の効果的な「睡眠教育プログラム」の開発</a:t>
            </a:r>
            <a:r>
              <a:rPr lang="ja-JP" altLang="en-US" dirty="0">
                <a:solidFill>
                  <a:schemeClr val="tx1">
                    <a:lumMod val="65000"/>
                    <a:lumOff val="35000"/>
                  </a:schemeClr>
                </a:solidFill>
                <a:ea typeface="ＭＳ ゴシック" panose="020B0609070205080204" pitchFamily="49" charset="-128"/>
              </a:rPr>
              <a:t>（</a:t>
            </a:r>
            <a:r>
              <a:rPr lang="en-US" altLang="ja-JP" dirty="0" smtClean="0">
                <a:solidFill>
                  <a:schemeClr val="tx1">
                    <a:lumMod val="65000"/>
                    <a:lumOff val="35000"/>
                  </a:schemeClr>
                </a:solidFill>
                <a:latin typeface="ＭＳ ゴシック" panose="020B0609070205080204" pitchFamily="49" charset="-128"/>
                <a:ea typeface="ＭＳ ゴシック" panose="020B0609070205080204" pitchFamily="49" charset="-128"/>
              </a:rPr>
              <a:t>JSPS 19K14216</a:t>
            </a:r>
            <a:r>
              <a:rPr lang="ja-JP" altLang="en-US" dirty="0">
                <a:solidFill>
                  <a:schemeClr val="tx1">
                    <a:lumMod val="65000"/>
                    <a:lumOff val="35000"/>
                  </a:schemeClr>
                </a:solidFill>
                <a:ea typeface="ＭＳ ゴシック" panose="020B0609070205080204" pitchFamily="49" charset="-128"/>
              </a:rPr>
              <a:t>）</a:t>
            </a:r>
            <a:r>
              <a:rPr lang="ja-JP" altLang="en-US" dirty="0" smtClean="0">
                <a:solidFill>
                  <a:schemeClr val="tx1">
                    <a:lumMod val="65000"/>
                    <a:lumOff val="35000"/>
                  </a:schemeClr>
                </a:solidFill>
                <a:ea typeface="ＭＳ ゴシック" panose="020B0609070205080204" pitchFamily="49" charset="-128"/>
              </a:rPr>
              <a:t>」の一環で作成されたものです。</a:t>
            </a:r>
            <a:endParaRPr lang="en-US" altLang="ja-JP" dirty="0" smtClean="0">
              <a:solidFill>
                <a:schemeClr val="tx1">
                  <a:lumMod val="65000"/>
                  <a:lumOff val="35000"/>
                </a:schemeClr>
              </a:solidFill>
              <a:ea typeface="ＭＳ ゴシック" panose="020B0609070205080204" pitchFamily="49" charset="-128"/>
            </a:endParaRPr>
          </a:p>
          <a:p>
            <a:endParaRPr lang="en-US" altLang="ja-JP" dirty="0" smtClean="0">
              <a:solidFill>
                <a:schemeClr val="tx1">
                  <a:lumMod val="65000"/>
                  <a:lumOff val="35000"/>
                </a:schemeClr>
              </a:solidFill>
              <a:ea typeface="ＭＳ ゴシック" panose="020B0609070205080204" pitchFamily="49" charset="-128"/>
            </a:endParaRPr>
          </a:p>
          <a:p>
            <a:r>
              <a:rPr lang="ja-JP" altLang="en-US" dirty="0" smtClean="0">
                <a:solidFill>
                  <a:schemeClr val="tx1">
                    <a:lumMod val="65000"/>
                    <a:lumOff val="35000"/>
                  </a:schemeClr>
                </a:solidFill>
                <a:ea typeface="ＭＳ ゴシック" panose="020B0609070205080204" pitchFamily="49" charset="-128"/>
              </a:rPr>
              <a:t>作成日：</a:t>
            </a:r>
            <a:r>
              <a:rPr lang="en-US" altLang="ja-JP" dirty="0" smtClean="0">
                <a:solidFill>
                  <a:schemeClr val="tx1">
                    <a:lumMod val="65000"/>
                    <a:lumOff val="35000"/>
                  </a:schemeClr>
                </a:solidFill>
                <a:ea typeface="ＭＳ ゴシック" panose="020B0609070205080204" pitchFamily="49" charset="-128"/>
              </a:rPr>
              <a:t>2021</a:t>
            </a:r>
            <a:r>
              <a:rPr lang="ja-JP" altLang="en-US" dirty="0" smtClean="0">
                <a:solidFill>
                  <a:schemeClr val="tx1">
                    <a:lumMod val="65000"/>
                    <a:lumOff val="35000"/>
                  </a:schemeClr>
                </a:solidFill>
                <a:ea typeface="ＭＳ ゴシック" panose="020B0609070205080204" pitchFamily="49" charset="-128"/>
              </a:rPr>
              <a:t>年</a:t>
            </a:r>
            <a:r>
              <a:rPr lang="en-US" altLang="ja-JP" dirty="0" smtClean="0">
                <a:solidFill>
                  <a:schemeClr val="tx1">
                    <a:lumMod val="65000"/>
                    <a:lumOff val="35000"/>
                  </a:schemeClr>
                </a:solidFill>
                <a:ea typeface="ＭＳ ゴシック" panose="020B0609070205080204" pitchFamily="49" charset="-128"/>
              </a:rPr>
              <a:t>9</a:t>
            </a:r>
            <a:r>
              <a:rPr lang="ja-JP" altLang="en-US" dirty="0" smtClean="0">
                <a:solidFill>
                  <a:schemeClr val="tx1">
                    <a:lumMod val="65000"/>
                    <a:lumOff val="35000"/>
                  </a:schemeClr>
                </a:solidFill>
                <a:ea typeface="ＭＳ ゴシック" panose="020B0609070205080204" pitchFamily="49" charset="-128"/>
              </a:rPr>
              <a:t>月</a:t>
            </a:r>
            <a:endParaRPr lang="en-US" altLang="ja-JP" dirty="0" smtClean="0">
              <a:solidFill>
                <a:schemeClr val="tx1">
                  <a:lumMod val="65000"/>
                  <a:lumOff val="35000"/>
                </a:schemeClr>
              </a:solidFill>
              <a:ea typeface="ＭＳ ゴシック" panose="020B0609070205080204" pitchFamily="49" charset="-128"/>
            </a:endParaRPr>
          </a:p>
          <a:p>
            <a:endParaRPr lang="en-US" altLang="ja-JP" dirty="0" smtClean="0">
              <a:solidFill>
                <a:schemeClr val="tx1">
                  <a:lumMod val="65000"/>
                  <a:lumOff val="35000"/>
                </a:schemeClr>
              </a:solidFill>
              <a:ea typeface="ＭＳ ゴシック" panose="020B0609070205080204" pitchFamily="49" charset="-128"/>
            </a:endParaRPr>
          </a:p>
          <a:p>
            <a:r>
              <a:rPr lang="ja-JP" altLang="en-US" dirty="0" smtClean="0">
                <a:solidFill>
                  <a:schemeClr val="tx1">
                    <a:lumMod val="65000"/>
                    <a:lumOff val="35000"/>
                  </a:schemeClr>
                </a:solidFill>
                <a:ea typeface="ＭＳ ゴシック" panose="020B0609070205080204" pitchFamily="49" charset="-128"/>
              </a:rPr>
              <a:t>作成･編集：大曽基宣（名古屋女子大学）</a:t>
            </a:r>
            <a:endParaRPr lang="ja-JP" altLang="en-US" dirty="0">
              <a:solidFill>
                <a:schemeClr val="tx1">
                  <a:lumMod val="65000"/>
                  <a:lumOff val="35000"/>
                </a:schemeClr>
              </a:solidFill>
              <a:latin typeface="+mj-ea"/>
            </a:endParaRPr>
          </a:p>
        </p:txBody>
      </p:sp>
      <p:pic>
        <p:nvPicPr>
          <p:cNvPr id="6" name="図 5"/>
          <p:cNvPicPr>
            <a:picLocks noChangeAspect="1"/>
          </p:cNvPicPr>
          <p:nvPr/>
        </p:nvPicPr>
        <p:blipFill>
          <a:blip r:embed="rId2"/>
          <a:stretch>
            <a:fillRect/>
          </a:stretch>
        </p:blipFill>
        <p:spPr>
          <a:xfrm>
            <a:off x="2988783" y="976722"/>
            <a:ext cx="3166497" cy="3201092"/>
          </a:xfrm>
          <a:prstGeom prst="rect">
            <a:avLst/>
          </a:prstGeom>
        </p:spPr>
      </p:pic>
      <p:grpSp>
        <p:nvGrpSpPr>
          <p:cNvPr id="7" name="グループ化 6"/>
          <p:cNvGrpSpPr/>
          <p:nvPr/>
        </p:nvGrpSpPr>
        <p:grpSpPr>
          <a:xfrm>
            <a:off x="64" y="6666595"/>
            <a:ext cx="9537056" cy="230832"/>
            <a:chOff x="64" y="6666595"/>
            <a:chExt cx="9537056" cy="230832"/>
          </a:xfrm>
        </p:grpSpPr>
        <p:sp>
          <p:nvSpPr>
            <p:cNvPr id="8" name="正方形/長方形 7"/>
            <p:cNvSpPr/>
            <p:nvPr/>
          </p:nvSpPr>
          <p:spPr>
            <a:xfrm>
              <a:off x="64" y="6669360"/>
              <a:ext cx="9143936" cy="18864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4378524" y="6666595"/>
              <a:ext cx="5158596" cy="230832"/>
            </a:xfrm>
            <a:prstGeom prst="rect">
              <a:avLst/>
            </a:prstGeom>
            <a:noFill/>
          </p:spPr>
          <p:txBody>
            <a:bodyPr wrap="square" rtlCol="0">
              <a:spAutoFit/>
            </a:bodyPr>
            <a:lstStyle/>
            <a:p>
              <a:r>
                <a:rPr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rPr>
                <a:t>行動科学に基づいた学齢期の効果的な「睡眠教育プログラム」の</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開発（</a:t>
              </a:r>
              <a:r>
                <a:rPr lang="en-US" altLang="ja-JP" sz="900" b="1" dirty="0" smtClean="0">
                  <a:solidFill>
                    <a:schemeClr val="tx1">
                      <a:lumMod val="65000"/>
                      <a:lumOff val="35000"/>
                    </a:schemeClr>
                  </a:solidFill>
                  <a:latin typeface="メイリオ" panose="020B0604030504040204" pitchFamily="50" charset="-128"/>
                  <a:ea typeface="メイリオ" panose="020B0604030504040204" pitchFamily="50" charset="-128"/>
                </a:rPr>
                <a:t>JSPS19K14216</a:t>
              </a:r>
              <a:r>
                <a:rPr lang="ja-JP" altLang="en-US" sz="900" b="1" dirty="0" smtClean="0">
                  <a:solidFill>
                    <a:schemeClr val="tx1">
                      <a:lumMod val="65000"/>
                      <a:lumOff val="35000"/>
                    </a:schemeClr>
                  </a:solidFill>
                  <a:latin typeface="メイリオ" panose="020B0604030504040204" pitchFamily="50" charset="-128"/>
                  <a:ea typeface="メイリオ" panose="020B0604030504040204" pitchFamily="50" charset="-128"/>
                </a:rPr>
                <a:t>）</a:t>
              </a:r>
              <a:endParaRPr kumimoji="1" lang="ja-JP" altLang="en-US" sz="9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25087005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6424</TotalTime>
  <Words>6143</Words>
  <Application>Microsoft Office PowerPoint</Application>
  <PresentationFormat>画面に合わせる (4:3)</PresentationFormat>
  <Paragraphs>602</Paragraphs>
  <Slides>51</Slides>
  <Notes>50</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51</vt:i4>
      </vt:variant>
    </vt:vector>
  </HeadingPairs>
  <TitlesOfParts>
    <vt:vector size="65" baseType="lpstr">
      <vt:lpstr>FC平成極太丸ゴシック体</vt:lpstr>
      <vt:lpstr>HGPｺﾞｼｯｸE</vt:lpstr>
      <vt:lpstr>HGP創英角ｺﾞｼｯｸUB</vt:lpstr>
      <vt:lpstr>HGP創英角ﾎﾟｯﾌﾟ体</vt:lpstr>
      <vt:lpstr>HGS創英角ｺﾞｼｯｸUB</vt:lpstr>
      <vt:lpstr>Meiryo UI</vt:lpstr>
      <vt:lpstr>ＭＳ Ｐゴシック</vt:lpstr>
      <vt:lpstr>ＭＳ ゴシック</vt:lpstr>
      <vt:lpstr>Meiryo</vt:lpstr>
      <vt:lpstr>Meiryo</vt:lpstr>
      <vt:lpstr>Arial</vt:lpstr>
      <vt:lpstr>Calibri</vt:lpstr>
      <vt:lpstr>Century</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となりの人と共有しよう！</vt:lpstr>
      <vt:lpstr>となりの人の　変えられる できるところを一緒に考えよう！</vt:lpstr>
      <vt:lpstr>PowerPoint プレゼンテーション</vt:lpstr>
      <vt:lpstr>PowerPoint プレゼンテーション</vt:lpstr>
      <vt:lpstr>毎日の時間の使い方で将来が決まる</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公益財団法人　愛知県健康づくり振興事業団</dc:creator>
  <cp:lastModifiedBy>oso</cp:lastModifiedBy>
  <cp:revision>404</cp:revision>
  <cp:lastPrinted>2020-06-23T11:30:35Z</cp:lastPrinted>
  <dcterms:created xsi:type="dcterms:W3CDTF">2016-07-30T03:35:14Z</dcterms:created>
  <dcterms:modified xsi:type="dcterms:W3CDTF">2021-08-30T10:53:50Z</dcterms:modified>
</cp:coreProperties>
</file>